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6" r:id="rId3"/>
    <p:sldId id="261" r:id="rId4"/>
    <p:sldId id="263"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ron Flanigan" initials="SF" lastIdx="13" clrIdx="0">
    <p:extLst>
      <p:ext uri="{19B8F6BF-5375-455C-9EA6-DF929625EA0E}">
        <p15:presenceInfo xmlns:p15="http://schemas.microsoft.com/office/powerpoint/2012/main" userId="S::Sharon.Flanigan@hutton.ac.uk::95fd7d2f-b818-4142-9388-1656d6a7eb1e" providerId="AD"/>
      </p:ext>
    </p:extLst>
  </p:cmAuthor>
  <p:cmAuthor id="2" name="Rachel Creaney" initials="RC" lastIdx="7" clrIdx="1">
    <p:extLst>
      <p:ext uri="{19B8F6BF-5375-455C-9EA6-DF929625EA0E}">
        <p15:presenceInfo xmlns:p15="http://schemas.microsoft.com/office/powerpoint/2012/main" userId="S::Rachel.Creaney@hutton.ac.uk::f952723a-039f-4a5c-9171-342089e1be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CCCC"/>
    <a:srgbClr val="CC3399"/>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9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Creaney" userId="f952723a-039f-4a5c-9171-342089e1be6f" providerId="ADAL" clId="{A5AFF116-845A-4809-BEA6-9CBAA84F1CC6}"/>
    <pc:docChg chg="addSld delSld modSld">
      <pc:chgData name="Rachel Creaney" userId="f952723a-039f-4a5c-9171-342089e1be6f" providerId="ADAL" clId="{A5AFF116-845A-4809-BEA6-9CBAA84F1CC6}" dt="2022-01-26T13:57:20.482" v="2" actId="2696"/>
      <pc:docMkLst>
        <pc:docMk/>
      </pc:docMkLst>
      <pc:sldChg chg="modCm">
        <pc:chgData name="Rachel Creaney" userId="f952723a-039f-4a5c-9171-342089e1be6f" providerId="ADAL" clId="{A5AFF116-845A-4809-BEA6-9CBAA84F1CC6}" dt="2022-01-18T12:10:01.296" v="0"/>
        <pc:sldMkLst>
          <pc:docMk/>
          <pc:sldMk cId="1865344147" sldId="263"/>
        </pc:sldMkLst>
      </pc:sldChg>
      <pc:sldChg chg="add del">
        <pc:chgData name="Rachel Creaney" userId="f952723a-039f-4a5c-9171-342089e1be6f" providerId="ADAL" clId="{A5AFF116-845A-4809-BEA6-9CBAA84F1CC6}" dt="2022-01-26T13:57:20.482" v="2" actId="2696"/>
        <pc:sldMkLst>
          <pc:docMk/>
          <pc:sldMk cId="1275568064" sldId="265"/>
        </pc:sldMkLst>
      </pc:sldChg>
    </pc:docChg>
  </pc:docChgLst>
  <pc:docChgLst>
    <pc:chgData name="Kirsty Blackstock" userId="4617ef5c-b2d5-4e1d-b58a-964fd3f89f47" providerId="ADAL" clId="{862F68D0-112E-498E-B766-061FE1591BDB}"/>
    <pc:docChg chg="modSld">
      <pc:chgData name="Kirsty Blackstock" userId="4617ef5c-b2d5-4e1d-b58a-964fd3f89f47" providerId="ADAL" clId="{862F68D0-112E-498E-B766-061FE1591BDB}" dt="2022-01-18T09:51:39.358" v="4"/>
      <pc:docMkLst>
        <pc:docMk/>
      </pc:docMkLst>
      <pc:sldChg chg="modCm">
        <pc:chgData name="Kirsty Blackstock" userId="4617ef5c-b2d5-4e1d-b58a-964fd3f89f47" providerId="ADAL" clId="{862F68D0-112E-498E-B766-061FE1591BDB}" dt="2022-01-18T09:51:39.358" v="4"/>
        <pc:sldMkLst>
          <pc:docMk/>
          <pc:sldMk cId="1865344147" sldId="263"/>
        </pc:sldMkLst>
      </pc:sldChg>
    </pc:docChg>
  </pc:docChgLst>
  <pc:docChgLst>
    <pc:chgData name="Rachel Creaney" userId="f952723a-039f-4a5c-9171-342089e1be6f" providerId="ADAL" clId="{7106DC4C-ACC6-499D-A867-AED77D6B044B}"/>
    <pc:docChg chg="custSel modSld">
      <pc:chgData name="Rachel Creaney" userId="f952723a-039f-4a5c-9171-342089e1be6f" providerId="ADAL" clId="{7106DC4C-ACC6-499D-A867-AED77D6B044B}" dt="2021-12-14T11:17:54.012" v="5" actId="1589"/>
      <pc:docMkLst>
        <pc:docMk/>
      </pc:docMkLst>
      <pc:sldChg chg="addCm modCm">
        <pc:chgData name="Rachel Creaney" userId="f952723a-039f-4a5c-9171-342089e1be6f" providerId="ADAL" clId="{7106DC4C-ACC6-499D-A867-AED77D6B044B}" dt="2021-12-14T11:14:06.928" v="2"/>
        <pc:sldMkLst>
          <pc:docMk/>
          <pc:sldMk cId="2078351814" sldId="256"/>
        </pc:sldMkLst>
      </pc:sldChg>
      <pc:sldChg chg="addCm modCm">
        <pc:chgData name="Rachel Creaney" userId="f952723a-039f-4a5c-9171-342089e1be6f" providerId="ADAL" clId="{7106DC4C-ACC6-499D-A867-AED77D6B044B}" dt="2021-12-14T11:17:54.012" v="5" actId="1589"/>
        <pc:sldMkLst>
          <pc:docMk/>
          <pc:sldMk cId="1582094528" sldId="261"/>
        </pc:sldMkLst>
      </pc:sldChg>
    </pc:docChg>
  </pc:docChgLst>
  <pc:docChgLst>
    <pc:chgData name="Kirsty Blackstock" userId="4617ef5c-b2d5-4e1d-b58a-964fd3f89f47" providerId="ADAL" clId="{30E2CEC1-3E02-450E-9D80-C9FAB3108D12}"/>
    <pc:docChg chg="undo custSel modSld">
      <pc:chgData name="Kirsty Blackstock" userId="4617ef5c-b2d5-4e1d-b58a-964fd3f89f47" providerId="ADAL" clId="{30E2CEC1-3E02-450E-9D80-C9FAB3108D12}" dt="2021-11-29T14:03:18.615" v="2" actId="5793"/>
      <pc:docMkLst>
        <pc:docMk/>
      </pc:docMkLst>
      <pc:sldChg chg="modSp mod">
        <pc:chgData name="Kirsty Blackstock" userId="4617ef5c-b2d5-4e1d-b58a-964fd3f89f47" providerId="ADAL" clId="{30E2CEC1-3E02-450E-9D80-C9FAB3108D12}" dt="2021-11-29T14:03:18.615" v="2" actId="5793"/>
        <pc:sldMkLst>
          <pc:docMk/>
          <pc:sldMk cId="2078351814" sldId="256"/>
        </pc:sldMkLst>
        <pc:spChg chg="mod">
          <ac:chgData name="Kirsty Blackstock" userId="4617ef5c-b2d5-4e1d-b58a-964fd3f89f47" providerId="ADAL" clId="{30E2CEC1-3E02-450E-9D80-C9FAB3108D12}" dt="2021-11-29T14:03:18.615" v="2" actId="5793"/>
          <ac:spMkLst>
            <pc:docMk/>
            <pc:sldMk cId="2078351814" sldId="256"/>
            <ac:spMk id="6" creationId="{F8723681-E4DB-41C6-AAC7-109DF8FA7E3D}"/>
          </ac:spMkLst>
        </pc:spChg>
      </pc:sldChg>
    </pc:docChg>
  </pc:docChgLst>
  <pc:docChgLst>
    <pc:chgData name="Sharon Flanigan" userId="95fd7d2f-b818-4142-9388-1656d6a7eb1e" providerId="ADAL" clId="{0DC364EC-BD31-4531-A472-A4CC6541B095}"/>
    <pc:docChg chg="undo custSel addSld modSld sldOrd">
      <pc:chgData name="Sharon Flanigan" userId="95fd7d2f-b818-4142-9388-1656d6a7eb1e" providerId="ADAL" clId="{0DC364EC-BD31-4531-A472-A4CC6541B095}" dt="2022-01-19T13:59:21.002" v="2579"/>
      <pc:docMkLst>
        <pc:docMk/>
      </pc:docMkLst>
      <pc:sldChg chg="addSp modSp mod">
        <pc:chgData name="Sharon Flanigan" userId="95fd7d2f-b818-4142-9388-1656d6a7eb1e" providerId="ADAL" clId="{0DC364EC-BD31-4531-A472-A4CC6541B095}" dt="2022-01-13T09:29:19.321" v="1111" actId="20577"/>
        <pc:sldMkLst>
          <pc:docMk/>
          <pc:sldMk cId="2078351814" sldId="256"/>
        </pc:sldMkLst>
        <pc:spChg chg="add mod">
          <ac:chgData name="Sharon Flanigan" userId="95fd7d2f-b818-4142-9388-1656d6a7eb1e" providerId="ADAL" clId="{0DC364EC-BD31-4531-A472-A4CC6541B095}" dt="2022-01-12T14:20:39.789" v="831" actId="571"/>
          <ac:spMkLst>
            <pc:docMk/>
            <pc:sldMk cId="2078351814" sldId="256"/>
            <ac:spMk id="76" creationId="{0521A8A9-E6B2-4EB6-8DBB-BEE91C843F3B}"/>
          </ac:spMkLst>
        </pc:spChg>
        <pc:spChg chg="add mod">
          <ac:chgData name="Sharon Flanigan" userId="95fd7d2f-b818-4142-9388-1656d6a7eb1e" providerId="ADAL" clId="{0DC364EC-BD31-4531-A472-A4CC6541B095}" dt="2022-01-12T14:20:39.789" v="831" actId="571"/>
          <ac:spMkLst>
            <pc:docMk/>
            <pc:sldMk cId="2078351814" sldId="256"/>
            <ac:spMk id="77" creationId="{AD5C06CB-8DE3-4B74-B73D-B90AFB173A4F}"/>
          </ac:spMkLst>
        </pc:spChg>
        <pc:graphicFrameChg chg="modGraphic">
          <ac:chgData name="Sharon Flanigan" userId="95fd7d2f-b818-4142-9388-1656d6a7eb1e" providerId="ADAL" clId="{0DC364EC-BD31-4531-A472-A4CC6541B095}" dt="2022-01-13T09:29:19.321" v="1111" actId="20577"/>
          <ac:graphicFrameMkLst>
            <pc:docMk/>
            <pc:sldMk cId="2078351814" sldId="256"/>
            <ac:graphicFrameMk id="72" creationId="{5C8E3239-BE33-4CEE-AC72-6F68B123D27D}"/>
          </ac:graphicFrameMkLst>
        </pc:graphicFrameChg>
      </pc:sldChg>
      <pc:sldChg chg="modSp mod modCm">
        <pc:chgData name="Sharon Flanigan" userId="95fd7d2f-b818-4142-9388-1656d6a7eb1e" providerId="ADAL" clId="{0DC364EC-BD31-4531-A472-A4CC6541B095}" dt="2022-01-18T12:30:12.411" v="2341"/>
        <pc:sldMkLst>
          <pc:docMk/>
          <pc:sldMk cId="1582094528" sldId="261"/>
        </pc:sldMkLst>
        <pc:spChg chg="mod">
          <ac:chgData name="Sharon Flanigan" userId="95fd7d2f-b818-4142-9388-1656d6a7eb1e" providerId="ADAL" clId="{0DC364EC-BD31-4531-A472-A4CC6541B095}" dt="2022-01-13T09:12:30.371" v="886" actId="14100"/>
          <ac:spMkLst>
            <pc:docMk/>
            <pc:sldMk cId="1582094528" sldId="261"/>
            <ac:spMk id="109" creationId="{B50D4736-7B59-4830-A907-00557C16F1EE}"/>
          </ac:spMkLst>
        </pc:spChg>
      </pc:sldChg>
      <pc:sldChg chg="modSp mod">
        <pc:chgData name="Sharon Flanigan" userId="95fd7d2f-b818-4142-9388-1656d6a7eb1e" providerId="ADAL" clId="{0DC364EC-BD31-4531-A472-A4CC6541B095}" dt="2022-01-13T09:13:13.633" v="917" actId="20577"/>
        <pc:sldMkLst>
          <pc:docMk/>
          <pc:sldMk cId="1313893299" sldId="262"/>
        </pc:sldMkLst>
        <pc:spChg chg="mod">
          <ac:chgData name="Sharon Flanigan" userId="95fd7d2f-b818-4142-9388-1656d6a7eb1e" providerId="ADAL" clId="{0DC364EC-BD31-4531-A472-A4CC6541B095}" dt="2022-01-12T13:36:04.836" v="50" actId="20577"/>
          <ac:spMkLst>
            <pc:docMk/>
            <pc:sldMk cId="1313893299" sldId="262"/>
            <ac:spMk id="2" creationId="{0F26A3D4-65BC-4678-A6C6-14A19D868BE4}"/>
          </ac:spMkLst>
        </pc:spChg>
        <pc:spChg chg="mod">
          <ac:chgData name="Sharon Flanigan" userId="95fd7d2f-b818-4142-9388-1656d6a7eb1e" providerId="ADAL" clId="{0DC364EC-BD31-4531-A472-A4CC6541B095}" dt="2022-01-13T09:13:13.633" v="917" actId="20577"/>
          <ac:spMkLst>
            <pc:docMk/>
            <pc:sldMk cId="1313893299" sldId="262"/>
            <ac:spMk id="3" creationId="{4F66B626-C6EF-4744-95F6-F427FDBD9496}"/>
          </ac:spMkLst>
        </pc:spChg>
      </pc:sldChg>
      <pc:sldChg chg="addSp delSp modSp add mod ord addCm delCm modCm">
        <pc:chgData name="Sharon Flanigan" userId="95fd7d2f-b818-4142-9388-1656d6a7eb1e" providerId="ADAL" clId="{0DC364EC-BD31-4531-A472-A4CC6541B095}" dt="2022-01-19T13:59:21.002" v="2579"/>
        <pc:sldMkLst>
          <pc:docMk/>
          <pc:sldMk cId="1865344147" sldId="263"/>
        </pc:sldMkLst>
        <pc:spChg chg="mod">
          <ac:chgData name="Sharon Flanigan" userId="95fd7d2f-b818-4142-9388-1656d6a7eb1e" providerId="ADAL" clId="{0DC364EC-BD31-4531-A472-A4CC6541B095}" dt="2022-01-12T13:57:51.470" v="260" actId="14100"/>
          <ac:spMkLst>
            <pc:docMk/>
            <pc:sldMk cId="1865344147" sldId="263"/>
            <ac:spMk id="2" creationId="{CAB897D3-3B8B-4EF7-9109-11D1A1BB429F}"/>
          </ac:spMkLst>
        </pc:spChg>
        <pc:spChg chg="del">
          <ac:chgData name="Sharon Flanigan" userId="95fd7d2f-b818-4142-9388-1656d6a7eb1e" providerId="ADAL" clId="{0DC364EC-BD31-4531-A472-A4CC6541B095}" dt="2022-01-12T13:49:12.978" v="182" actId="478"/>
          <ac:spMkLst>
            <pc:docMk/>
            <pc:sldMk cId="1865344147" sldId="263"/>
            <ac:spMk id="6" creationId="{F8723681-E4DB-41C6-AAC7-109DF8FA7E3D}"/>
          </ac:spMkLst>
        </pc:spChg>
        <pc:spChg chg="del">
          <ac:chgData name="Sharon Flanigan" userId="95fd7d2f-b818-4142-9388-1656d6a7eb1e" providerId="ADAL" clId="{0DC364EC-BD31-4531-A472-A4CC6541B095}" dt="2022-01-12T13:49:10.443" v="181" actId="478"/>
          <ac:spMkLst>
            <pc:docMk/>
            <pc:sldMk cId="1865344147" sldId="263"/>
            <ac:spMk id="7" creationId="{1F901612-93CA-4C67-B235-D7C229B68422}"/>
          </ac:spMkLst>
        </pc:spChg>
        <pc:spChg chg="del">
          <ac:chgData name="Sharon Flanigan" userId="95fd7d2f-b818-4142-9388-1656d6a7eb1e" providerId="ADAL" clId="{0DC364EC-BD31-4531-A472-A4CC6541B095}" dt="2022-01-12T13:49:09.450" v="180" actId="478"/>
          <ac:spMkLst>
            <pc:docMk/>
            <pc:sldMk cId="1865344147" sldId="263"/>
            <ac:spMk id="8" creationId="{C0980FA3-F515-4CF9-AAE6-FBB158A17CCC}"/>
          </ac:spMkLst>
        </pc:spChg>
        <pc:spChg chg="del">
          <ac:chgData name="Sharon Flanigan" userId="95fd7d2f-b818-4142-9388-1656d6a7eb1e" providerId="ADAL" clId="{0DC364EC-BD31-4531-A472-A4CC6541B095}" dt="2022-01-12T13:49:08.294" v="179" actId="478"/>
          <ac:spMkLst>
            <pc:docMk/>
            <pc:sldMk cId="1865344147" sldId="263"/>
            <ac:spMk id="9" creationId="{FE7A4A3F-E792-4337-8796-5AD974E10BBC}"/>
          </ac:spMkLst>
        </pc:spChg>
        <pc:spChg chg="del">
          <ac:chgData name="Sharon Flanigan" userId="95fd7d2f-b818-4142-9388-1656d6a7eb1e" providerId="ADAL" clId="{0DC364EC-BD31-4531-A472-A4CC6541B095}" dt="2022-01-12T13:38:34.576" v="97" actId="478"/>
          <ac:spMkLst>
            <pc:docMk/>
            <pc:sldMk cId="1865344147" sldId="263"/>
            <ac:spMk id="10" creationId="{38DB9B3E-FD7F-460E-8DAB-4D68D1559D43}"/>
          </ac:spMkLst>
        </pc:spChg>
        <pc:spChg chg="add del mod">
          <ac:chgData name="Sharon Flanigan" userId="95fd7d2f-b818-4142-9388-1656d6a7eb1e" providerId="ADAL" clId="{0DC364EC-BD31-4531-A472-A4CC6541B095}" dt="2022-01-12T14:23:58.984" v="860" actId="478"/>
          <ac:spMkLst>
            <pc:docMk/>
            <pc:sldMk cId="1865344147" sldId="263"/>
            <ac:spMk id="12" creationId="{449EEB18-3047-4F47-AD7D-747AC887D48B}"/>
          </ac:spMkLst>
        </pc:spChg>
        <pc:spChg chg="del">
          <ac:chgData name="Sharon Flanigan" userId="95fd7d2f-b818-4142-9388-1656d6a7eb1e" providerId="ADAL" clId="{0DC364EC-BD31-4531-A472-A4CC6541B095}" dt="2022-01-12T13:38:41.772" v="98" actId="478"/>
          <ac:spMkLst>
            <pc:docMk/>
            <pc:sldMk cId="1865344147" sldId="263"/>
            <ac:spMk id="13" creationId="{A862B56C-C23B-4670-BA22-56643941C4AA}"/>
          </ac:spMkLst>
        </pc:spChg>
        <pc:spChg chg="del">
          <ac:chgData name="Sharon Flanigan" userId="95fd7d2f-b818-4142-9388-1656d6a7eb1e" providerId="ADAL" clId="{0DC364EC-BD31-4531-A472-A4CC6541B095}" dt="2022-01-12T13:38:46.780" v="99" actId="478"/>
          <ac:spMkLst>
            <pc:docMk/>
            <pc:sldMk cId="1865344147" sldId="263"/>
            <ac:spMk id="14" creationId="{21C3FAC5-693D-4209-A96F-D8A672FFCEAB}"/>
          </ac:spMkLst>
        </pc:spChg>
        <pc:spChg chg="del">
          <ac:chgData name="Sharon Flanigan" userId="95fd7d2f-b818-4142-9388-1656d6a7eb1e" providerId="ADAL" clId="{0DC364EC-BD31-4531-A472-A4CC6541B095}" dt="2022-01-12T13:49:13.794" v="183" actId="478"/>
          <ac:spMkLst>
            <pc:docMk/>
            <pc:sldMk cId="1865344147" sldId="263"/>
            <ac:spMk id="18" creationId="{DD39DEB9-B859-428E-8EED-F6278AD9A9CC}"/>
          </ac:spMkLst>
        </pc:spChg>
        <pc:spChg chg="add mod">
          <ac:chgData name="Sharon Flanigan" userId="95fd7d2f-b818-4142-9388-1656d6a7eb1e" providerId="ADAL" clId="{0DC364EC-BD31-4531-A472-A4CC6541B095}" dt="2022-01-12T14:22:02.263" v="844" actId="1076"/>
          <ac:spMkLst>
            <pc:docMk/>
            <pc:sldMk cId="1865344147" sldId="263"/>
            <ac:spMk id="19" creationId="{F9CF9502-0621-4EEB-A54F-94B3EAC9FBEF}"/>
          </ac:spMkLst>
        </pc:spChg>
        <pc:spChg chg="del">
          <ac:chgData name="Sharon Flanigan" userId="95fd7d2f-b818-4142-9388-1656d6a7eb1e" providerId="ADAL" clId="{0DC364EC-BD31-4531-A472-A4CC6541B095}" dt="2022-01-12T13:49:15.307" v="184" actId="478"/>
          <ac:spMkLst>
            <pc:docMk/>
            <pc:sldMk cId="1865344147" sldId="263"/>
            <ac:spMk id="20" creationId="{CA72F143-A424-42F9-91FA-32AC46D0ED11}"/>
          </ac:spMkLst>
        </pc:spChg>
        <pc:spChg chg="add del">
          <ac:chgData name="Sharon Flanigan" userId="95fd7d2f-b818-4142-9388-1656d6a7eb1e" providerId="ADAL" clId="{0DC364EC-BD31-4531-A472-A4CC6541B095}" dt="2022-01-12T13:48:55.714" v="175" actId="478"/>
          <ac:spMkLst>
            <pc:docMk/>
            <pc:sldMk cId="1865344147" sldId="263"/>
            <ac:spMk id="21" creationId="{58277DAF-CB04-4360-BCBB-0FAF8D5666AA}"/>
          </ac:spMkLst>
        </pc:spChg>
        <pc:spChg chg="del">
          <ac:chgData name="Sharon Flanigan" userId="95fd7d2f-b818-4142-9388-1656d6a7eb1e" providerId="ADAL" clId="{0DC364EC-BD31-4531-A472-A4CC6541B095}" dt="2022-01-12T13:49:07.242" v="178" actId="478"/>
          <ac:spMkLst>
            <pc:docMk/>
            <pc:sldMk cId="1865344147" sldId="263"/>
            <ac:spMk id="22" creationId="{62E30838-CFB9-4413-83B7-AAD7B7F3C5CF}"/>
          </ac:spMkLst>
        </pc:spChg>
        <pc:spChg chg="del">
          <ac:chgData name="Sharon Flanigan" userId="95fd7d2f-b818-4142-9388-1656d6a7eb1e" providerId="ADAL" clId="{0DC364EC-BD31-4531-A472-A4CC6541B095}" dt="2022-01-12T13:40:16.388" v="112" actId="478"/>
          <ac:spMkLst>
            <pc:docMk/>
            <pc:sldMk cId="1865344147" sldId="263"/>
            <ac:spMk id="24" creationId="{6CDF30E7-54B8-499B-8AAF-2C61CDB50512}"/>
          </ac:spMkLst>
        </pc:spChg>
        <pc:spChg chg="add mod">
          <ac:chgData name="Sharon Flanigan" userId="95fd7d2f-b818-4142-9388-1656d6a7eb1e" providerId="ADAL" clId="{0DC364EC-BD31-4531-A472-A4CC6541B095}" dt="2022-01-18T12:58:29.638" v="2578" actId="1076"/>
          <ac:spMkLst>
            <pc:docMk/>
            <pc:sldMk cId="1865344147" sldId="263"/>
            <ac:spMk id="32" creationId="{FB73DFB5-6A6A-49F8-BF7B-0865A2129750}"/>
          </ac:spMkLst>
        </pc:spChg>
        <pc:spChg chg="add mod">
          <ac:chgData name="Sharon Flanigan" userId="95fd7d2f-b818-4142-9388-1656d6a7eb1e" providerId="ADAL" clId="{0DC364EC-BD31-4531-A472-A4CC6541B095}" dt="2022-01-18T12:53:24.044" v="2501" actId="1076"/>
          <ac:spMkLst>
            <pc:docMk/>
            <pc:sldMk cId="1865344147" sldId="263"/>
            <ac:spMk id="33" creationId="{B1E9372A-90A0-4145-9272-3B4611A41630}"/>
          </ac:spMkLst>
        </pc:spChg>
        <pc:spChg chg="add del mod ord">
          <ac:chgData name="Sharon Flanigan" userId="95fd7d2f-b818-4142-9388-1656d6a7eb1e" providerId="ADAL" clId="{0DC364EC-BD31-4531-A472-A4CC6541B095}" dt="2022-01-12T13:59:52.941" v="279" actId="14100"/>
          <ac:spMkLst>
            <pc:docMk/>
            <pc:sldMk cId="1865344147" sldId="263"/>
            <ac:spMk id="34" creationId="{796CBB33-EB87-457B-AA51-A2DA79CC4283}"/>
          </ac:spMkLst>
        </pc:spChg>
        <pc:spChg chg="del mod topLvl">
          <ac:chgData name="Sharon Flanigan" userId="95fd7d2f-b818-4142-9388-1656d6a7eb1e" providerId="ADAL" clId="{0DC364EC-BD31-4531-A472-A4CC6541B095}" dt="2022-01-12T13:58:22.042" v="264" actId="478"/>
          <ac:spMkLst>
            <pc:docMk/>
            <pc:sldMk cId="1865344147" sldId="263"/>
            <ac:spMk id="35" creationId="{1DBA3673-5109-484D-87BB-DC4A32881CAF}"/>
          </ac:spMkLst>
        </pc:spChg>
        <pc:spChg chg="add mod">
          <ac:chgData name="Sharon Flanigan" userId="95fd7d2f-b818-4142-9388-1656d6a7eb1e" providerId="ADAL" clId="{0DC364EC-BD31-4531-A472-A4CC6541B095}" dt="2022-01-18T12:53:24.044" v="2501" actId="1076"/>
          <ac:spMkLst>
            <pc:docMk/>
            <pc:sldMk cId="1865344147" sldId="263"/>
            <ac:spMk id="35" creationId="{F8CB7820-9584-41BD-B82B-471CF99CD765}"/>
          </ac:spMkLst>
        </pc:spChg>
        <pc:spChg chg="del">
          <ac:chgData name="Sharon Flanigan" userId="95fd7d2f-b818-4142-9388-1656d6a7eb1e" providerId="ADAL" clId="{0DC364EC-BD31-4531-A472-A4CC6541B095}" dt="2022-01-12T13:38:49.428" v="100" actId="478"/>
          <ac:spMkLst>
            <pc:docMk/>
            <pc:sldMk cId="1865344147" sldId="263"/>
            <ac:spMk id="42" creationId="{E3ED70C9-AE1F-4C32-A607-78FF06322B48}"/>
          </ac:spMkLst>
        </pc:spChg>
        <pc:spChg chg="mod ord">
          <ac:chgData name="Sharon Flanigan" userId="95fd7d2f-b818-4142-9388-1656d6a7eb1e" providerId="ADAL" clId="{0DC364EC-BD31-4531-A472-A4CC6541B095}" dt="2022-01-12T13:56:06.989" v="246" actId="14100"/>
          <ac:spMkLst>
            <pc:docMk/>
            <pc:sldMk cId="1865344147" sldId="263"/>
            <ac:spMk id="43" creationId="{FA886D7F-1F4B-49FC-8C9A-62AD3481BBB1}"/>
          </ac:spMkLst>
        </pc:spChg>
        <pc:spChg chg="mod ord">
          <ac:chgData name="Sharon Flanigan" userId="95fd7d2f-b818-4142-9388-1656d6a7eb1e" providerId="ADAL" clId="{0DC364EC-BD31-4531-A472-A4CC6541B095}" dt="2022-01-12T13:56:40.941" v="250" actId="14100"/>
          <ac:spMkLst>
            <pc:docMk/>
            <pc:sldMk cId="1865344147" sldId="263"/>
            <ac:spMk id="44" creationId="{069E4361-FC4B-421D-AC16-7C1F81442D8E}"/>
          </ac:spMkLst>
        </pc:spChg>
        <pc:spChg chg="add del mod ord">
          <ac:chgData name="Sharon Flanigan" userId="95fd7d2f-b818-4142-9388-1656d6a7eb1e" providerId="ADAL" clId="{0DC364EC-BD31-4531-A472-A4CC6541B095}" dt="2022-01-12T13:56:51.584" v="252" actId="14100"/>
          <ac:spMkLst>
            <pc:docMk/>
            <pc:sldMk cId="1865344147" sldId="263"/>
            <ac:spMk id="45" creationId="{17A8A9CF-344D-4836-8814-566DC802E2F3}"/>
          </ac:spMkLst>
        </pc:spChg>
        <pc:spChg chg="mod">
          <ac:chgData name="Sharon Flanigan" userId="95fd7d2f-b818-4142-9388-1656d6a7eb1e" providerId="ADAL" clId="{0DC364EC-BD31-4531-A472-A4CC6541B095}" dt="2022-01-12T13:58:00.372" v="262" actId="14100"/>
          <ac:spMkLst>
            <pc:docMk/>
            <pc:sldMk cId="1865344147" sldId="263"/>
            <ac:spMk id="47" creationId="{6AFB01C2-AD25-4127-80C4-468E3540FD6A}"/>
          </ac:spMkLst>
        </pc:spChg>
        <pc:spChg chg="del mod topLvl">
          <ac:chgData name="Sharon Flanigan" userId="95fd7d2f-b818-4142-9388-1656d6a7eb1e" providerId="ADAL" clId="{0DC364EC-BD31-4531-A472-A4CC6541B095}" dt="2022-01-12T13:58:23.385" v="265" actId="478"/>
          <ac:spMkLst>
            <pc:docMk/>
            <pc:sldMk cId="1865344147" sldId="263"/>
            <ac:spMk id="48" creationId="{45DB27FC-1A41-482D-81D5-80A5542F6AD4}"/>
          </ac:spMkLst>
        </pc:spChg>
        <pc:spChg chg="del mod topLvl">
          <ac:chgData name="Sharon Flanigan" userId="95fd7d2f-b818-4142-9388-1656d6a7eb1e" providerId="ADAL" clId="{0DC364EC-BD31-4531-A472-A4CC6541B095}" dt="2022-01-12T13:58:24.674" v="266" actId="478"/>
          <ac:spMkLst>
            <pc:docMk/>
            <pc:sldMk cId="1865344147" sldId="263"/>
            <ac:spMk id="49" creationId="{C0A000C1-C087-4626-8BB8-9702BBDF35DA}"/>
          </ac:spMkLst>
        </pc:spChg>
        <pc:spChg chg="del">
          <ac:chgData name="Sharon Flanigan" userId="95fd7d2f-b818-4142-9388-1656d6a7eb1e" providerId="ADAL" clId="{0DC364EC-BD31-4531-A472-A4CC6541B095}" dt="2022-01-12T13:40:19.036" v="113" actId="478"/>
          <ac:spMkLst>
            <pc:docMk/>
            <pc:sldMk cId="1865344147" sldId="263"/>
            <ac:spMk id="51" creationId="{F22BD200-E508-4DC9-A545-1976EA7123CD}"/>
          </ac:spMkLst>
        </pc:spChg>
        <pc:spChg chg="del">
          <ac:chgData name="Sharon Flanigan" userId="95fd7d2f-b818-4142-9388-1656d6a7eb1e" providerId="ADAL" clId="{0DC364EC-BD31-4531-A472-A4CC6541B095}" dt="2022-01-12T13:40:20.227" v="114" actId="478"/>
          <ac:spMkLst>
            <pc:docMk/>
            <pc:sldMk cId="1865344147" sldId="263"/>
            <ac:spMk id="56" creationId="{CF0950B0-6165-4D2A-BAB7-132E4303F1FB}"/>
          </ac:spMkLst>
        </pc:spChg>
        <pc:spChg chg="mod">
          <ac:chgData name="Sharon Flanigan" userId="95fd7d2f-b818-4142-9388-1656d6a7eb1e" providerId="ADAL" clId="{0DC364EC-BD31-4531-A472-A4CC6541B095}" dt="2022-01-12T14:00:51.809" v="284" actId="14100"/>
          <ac:spMkLst>
            <pc:docMk/>
            <pc:sldMk cId="1865344147" sldId="263"/>
            <ac:spMk id="66" creationId="{58B558FE-03F5-4B05-BBDE-50F1F3DDECF1}"/>
          </ac:spMkLst>
        </pc:spChg>
        <pc:spChg chg="mod">
          <ac:chgData name="Sharon Flanigan" userId="95fd7d2f-b818-4142-9388-1656d6a7eb1e" providerId="ADAL" clId="{0DC364EC-BD31-4531-A472-A4CC6541B095}" dt="2022-01-18T12:56:22.635" v="2576" actId="1076"/>
          <ac:spMkLst>
            <pc:docMk/>
            <pc:sldMk cId="1865344147" sldId="263"/>
            <ac:spMk id="67" creationId="{F5A4F234-C214-4178-8A51-D3022656EF8C}"/>
          </ac:spMkLst>
        </pc:spChg>
        <pc:spChg chg="mod">
          <ac:chgData name="Sharon Flanigan" userId="95fd7d2f-b818-4142-9388-1656d6a7eb1e" providerId="ADAL" clId="{0DC364EC-BD31-4531-A472-A4CC6541B095}" dt="2022-01-18T12:52:47.673" v="2493" actId="1076"/>
          <ac:spMkLst>
            <pc:docMk/>
            <pc:sldMk cId="1865344147" sldId="263"/>
            <ac:spMk id="68" creationId="{02AAEDAB-B57A-4383-BE33-181B9BA45BD9}"/>
          </ac:spMkLst>
        </pc:spChg>
        <pc:spChg chg="del mod">
          <ac:chgData name="Sharon Flanigan" userId="95fd7d2f-b818-4142-9388-1656d6a7eb1e" providerId="ADAL" clId="{0DC364EC-BD31-4531-A472-A4CC6541B095}" dt="2022-01-12T14:06:17.225" v="430" actId="478"/>
          <ac:spMkLst>
            <pc:docMk/>
            <pc:sldMk cId="1865344147" sldId="263"/>
            <ac:spMk id="69" creationId="{C926F95A-8C42-40A7-8329-396C10A93C8B}"/>
          </ac:spMkLst>
        </pc:spChg>
        <pc:spChg chg="del">
          <ac:chgData name="Sharon Flanigan" userId="95fd7d2f-b818-4142-9388-1656d6a7eb1e" providerId="ADAL" clId="{0DC364EC-BD31-4531-A472-A4CC6541B095}" dt="2022-01-12T14:06:19.969" v="431" actId="478"/>
          <ac:spMkLst>
            <pc:docMk/>
            <pc:sldMk cId="1865344147" sldId="263"/>
            <ac:spMk id="70" creationId="{85EC9595-AEF4-4A78-B8A5-6F6A0C9933C8}"/>
          </ac:spMkLst>
        </pc:spChg>
        <pc:spChg chg="del mod">
          <ac:chgData name="Sharon Flanigan" userId="95fd7d2f-b818-4142-9388-1656d6a7eb1e" providerId="ADAL" clId="{0DC364EC-BD31-4531-A472-A4CC6541B095}" dt="2022-01-12T14:09:38.377" v="454" actId="478"/>
          <ac:spMkLst>
            <pc:docMk/>
            <pc:sldMk cId="1865344147" sldId="263"/>
            <ac:spMk id="71" creationId="{B8C9F501-220A-4755-8ADB-14DE665576AD}"/>
          </ac:spMkLst>
        </pc:spChg>
        <pc:spChg chg="del mod">
          <ac:chgData name="Sharon Flanigan" userId="95fd7d2f-b818-4142-9388-1656d6a7eb1e" providerId="ADAL" clId="{0DC364EC-BD31-4531-A472-A4CC6541B095}" dt="2022-01-12T14:09:40.865" v="456" actId="478"/>
          <ac:spMkLst>
            <pc:docMk/>
            <pc:sldMk cId="1865344147" sldId="263"/>
            <ac:spMk id="73" creationId="{D29A9EF8-C509-42EF-9E0C-DEC4D553831B}"/>
          </ac:spMkLst>
        </pc:spChg>
        <pc:spChg chg="del">
          <ac:chgData name="Sharon Flanigan" userId="95fd7d2f-b818-4142-9388-1656d6a7eb1e" providerId="ADAL" clId="{0DC364EC-BD31-4531-A472-A4CC6541B095}" dt="2022-01-12T14:06:38.249" v="432" actId="478"/>
          <ac:spMkLst>
            <pc:docMk/>
            <pc:sldMk cId="1865344147" sldId="263"/>
            <ac:spMk id="74" creationId="{06FDB6BA-3D76-4F7B-9208-A30139EAEC74}"/>
          </ac:spMkLst>
        </pc:spChg>
        <pc:spChg chg="add mod ord">
          <ac:chgData name="Sharon Flanigan" userId="95fd7d2f-b818-4142-9388-1656d6a7eb1e" providerId="ADAL" clId="{0DC364EC-BD31-4531-A472-A4CC6541B095}" dt="2022-01-12T13:57:30.674" v="259" actId="14100"/>
          <ac:spMkLst>
            <pc:docMk/>
            <pc:sldMk cId="1865344147" sldId="263"/>
            <ac:spMk id="76" creationId="{851E0BF3-03EA-44AF-B703-7E3598571446}"/>
          </ac:spMkLst>
        </pc:spChg>
        <pc:spChg chg="add mod ord">
          <ac:chgData name="Sharon Flanigan" userId="95fd7d2f-b818-4142-9388-1656d6a7eb1e" providerId="ADAL" clId="{0DC364EC-BD31-4531-A472-A4CC6541B095}" dt="2022-01-12T14:04:34.027" v="393" actId="1076"/>
          <ac:spMkLst>
            <pc:docMk/>
            <pc:sldMk cId="1865344147" sldId="263"/>
            <ac:spMk id="77" creationId="{9E93787F-70B2-4C5E-A67D-C499B90365E4}"/>
          </ac:spMkLst>
        </pc:spChg>
        <pc:spChg chg="add mod ord">
          <ac:chgData name="Sharon Flanigan" userId="95fd7d2f-b818-4142-9388-1656d6a7eb1e" providerId="ADAL" clId="{0DC364EC-BD31-4531-A472-A4CC6541B095}" dt="2022-01-18T12:36:07.732" v="2343" actId="207"/>
          <ac:spMkLst>
            <pc:docMk/>
            <pc:sldMk cId="1865344147" sldId="263"/>
            <ac:spMk id="78" creationId="{C462DDA9-C727-4768-B4E3-55C4A478D199}"/>
          </ac:spMkLst>
        </pc:spChg>
        <pc:spChg chg="add del mod">
          <ac:chgData name="Sharon Flanigan" userId="95fd7d2f-b818-4142-9388-1656d6a7eb1e" providerId="ADAL" clId="{0DC364EC-BD31-4531-A472-A4CC6541B095}" dt="2022-01-12T13:43:58.483" v="142" actId="478"/>
          <ac:spMkLst>
            <pc:docMk/>
            <pc:sldMk cId="1865344147" sldId="263"/>
            <ac:spMk id="79" creationId="{9B54A5B3-4231-4DA2-A900-0955724B29D0}"/>
          </ac:spMkLst>
        </pc:spChg>
        <pc:spChg chg="add mod ord">
          <ac:chgData name="Sharon Flanigan" userId="95fd7d2f-b818-4142-9388-1656d6a7eb1e" providerId="ADAL" clId="{0DC364EC-BD31-4531-A472-A4CC6541B095}" dt="2022-01-18T12:35:59.860" v="2342" actId="207"/>
          <ac:spMkLst>
            <pc:docMk/>
            <pc:sldMk cId="1865344147" sldId="263"/>
            <ac:spMk id="80" creationId="{4B821EEB-8243-4229-B74B-C3F0DC9FBC72}"/>
          </ac:spMkLst>
        </pc:spChg>
        <pc:spChg chg="add del mod">
          <ac:chgData name="Sharon Flanigan" userId="95fd7d2f-b818-4142-9388-1656d6a7eb1e" providerId="ADAL" clId="{0DC364EC-BD31-4531-A472-A4CC6541B095}" dt="2022-01-12T14:23:56.879" v="859" actId="478"/>
          <ac:spMkLst>
            <pc:docMk/>
            <pc:sldMk cId="1865344147" sldId="263"/>
            <ac:spMk id="81" creationId="{1160206A-49D4-438A-89E2-D16753C1018A}"/>
          </ac:spMkLst>
        </pc:spChg>
        <pc:spChg chg="add del mod">
          <ac:chgData name="Sharon Flanigan" userId="95fd7d2f-b818-4142-9388-1656d6a7eb1e" providerId="ADAL" clId="{0DC364EC-BD31-4531-A472-A4CC6541B095}" dt="2022-01-12T14:23:55.279" v="858" actId="478"/>
          <ac:spMkLst>
            <pc:docMk/>
            <pc:sldMk cId="1865344147" sldId="263"/>
            <ac:spMk id="82" creationId="{4852FC71-1086-49B6-ADE1-E62E9AAAD6C4}"/>
          </ac:spMkLst>
        </pc:spChg>
        <pc:spChg chg="add del mod">
          <ac:chgData name="Sharon Flanigan" userId="95fd7d2f-b818-4142-9388-1656d6a7eb1e" providerId="ADAL" clId="{0DC364EC-BD31-4531-A472-A4CC6541B095}" dt="2022-01-12T14:23:53.103" v="857" actId="478"/>
          <ac:spMkLst>
            <pc:docMk/>
            <pc:sldMk cId="1865344147" sldId="263"/>
            <ac:spMk id="83" creationId="{7F942928-70E5-4FAA-AC2F-C14AFD878EE8}"/>
          </ac:spMkLst>
        </pc:spChg>
        <pc:spChg chg="add del mod">
          <ac:chgData name="Sharon Flanigan" userId="95fd7d2f-b818-4142-9388-1656d6a7eb1e" providerId="ADAL" clId="{0DC364EC-BD31-4531-A472-A4CC6541B095}" dt="2022-01-12T14:23:06.432" v="856" actId="478"/>
          <ac:spMkLst>
            <pc:docMk/>
            <pc:sldMk cId="1865344147" sldId="263"/>
            <ac:spMk id="84" creationId="{667056AD-7D95-44D5-96BC-F95461F98CBE}"/>
          </ac:spMkLst>
        </pc:spChg>
        <pc:spChg chg="add del mod">
          <ac:chgData name="Sharon Flanigan" userId="95fd7d2f-b818-4142-9388-1656d6a7eb1e" providerId="ADAL" clId="{0DC364EC-BD31-4531-A472-A4CC6541B095}" dt="2022-01-12T14:23:03.273" v="855" actId="478"/>
          <ac:spMkLst>
            <pc:docMk/>
            <pc:sldMk cId="1865344147" sldId="263"/>
            <ac:spMk id="85" creationId="{AC6DD6A1-9729-4764-87AC-B3DB90508290}"/>
          </ac:spMkLst>
        </pc:spChg>
        <pc:spChg chg="add mod">
          <ac:chgData name="Sharon Flanigan" userId="95fd7d2f-b818-4142-9388-1656d6a7eb1e" providerId="ADAL" clId="{0DC364EC-BD31-4531-A472-A4CC6541B095}" dt="2022-01-12T14:22:02.263" v="844" actId="1076"/>
          <ac:spMkLst>
            <pc:docMk/>
            <pc:sldMk cId="1865344147" sldId="263"/>
            <ac:spMk id="86" creationId="{A3CCD4E2-84A9-4C5D-AD68-230DF3E6FBF6}"/>
          </ac:spMkLst>
        </pc:spChg>
        <pc:spChg chg="add mod">
          <ac:chgData name="Sharon Flanigan" userId="95fd7d2f-b818-4142-9388-1656d6a7eb1e" providerId="ADAL" clId="{0DC364EC-BD31-4531-A472-A4CC6541B095}" dt="2022-01-12T14:22:02.263" v="844" actId="1076"/>
          <ac:spMkLst>
            <pc:docMk/>
            <pc:sldMk cId="1865344147" sldId="263"/>
            <ac:spMk id="87" creationId="{43C0AAF8-AAC0-407D-B721-FA05245365D1}"/>
          </ac:spMkLst>
        </pc:spChg>
        <pc:spChg chg="add del mod">
          <ac:chgData name="Sharon Flanigan" userId="95fd7d2f-b818-4142-9388-1656d6a7eb1e" providerId="ADAL" clId="{0DC364EC-BD31-4531-A472-A4CC6541B095}" dt="2022-01-12T14:22:46.450" v="854" actId="122"/>
          <ac:spMkLst>
            <pc:docMk/>
            <pc:sldMk cId="1865344147" sldId="263"/>
            <ac:spMk id="88" creationId="{77E8AE3A-C42C-43F6-95CD-533732A602B2}"/>
          </ac:spMkLst>
        </pc:spChg>
        <pc:spChg chg="add mod">
          <ac:chgData name="Sharon Flanigan" userId="95fd7d2f-b818-4142-9388-1656d6a7eb1e" providerId="ADAL" clId="{0DC364EC-BD31-4531-A472-A4CC6541B095}" dt="2022-01-12T14:22:25.164" v="849" actId="14100"/>
          <ac:spMkLst>
            <pc:docMk/>
            <pc:sldMk cId="1865344147" sldId="263"/>
            <ac:spMk id="89" creationId="{F9E621D6-D9D3-4B8C-A49A-5A55643BB7CD}"/>
          </ac:spMkLst>
        </pc:spChg>
        <pc:spChg chg="add mod ord">
          <ac:chgData name="Sharon Flanigan" userId="95fd7d2f-b818-4142-9388-1656d6a7eb1e" providerId="ADAL" clId="{0DC364EC-BD31-4531-A472-A4CC6541B095}" dt="2022-01-18T12:36:15.218" v="2344" actId="207"/>
          <ac:spMkLst>
            <pc:docMk/>
            <pc:sldMk cId="1865344147" sldId="263"/>
            <ac:spMk id="90" creationId="{C42FF17E-6A49-40D1-A58A-9F3FB7DE3164}"/>
          </ac:spMkLst>
        </pc:spChg>
        <pc:spChg chg="add mod ord">
          <ac:chgData name="Sharon Flanigan" userId="95fd7d2f-b818-4142-9388-1656d6a7eb1e" providerId="ADAL" clId="{0DC364EC-BD31-4531-A472-A4CC6541B095}" dt="2022-01-18T12:40:57.149" v="2353" actId="207"/>
          <ac:spMkLst>
            <pc:docMk/>
            <pc:sldMk cId="1865344147" sldId="263"/>
            <ac:spMk id="91" creationId="{7982383C-FE25-4451-8F6B-E54FCC2FC7D2}"/>
          </ac:spMkLst>
        </pc:spChg>
        <pc:spChg chg="add del mod">
          <ac:chgData name="Sharon Flanigan" userId="95fd7d2f-b818-4142-9388-1656d6a7eb1e" providerId="ADAL" clId="{0DC364EC-BD31-4531-A472-A4CC6541B095}" dt="2022-01-18T12:52:37.762" v="2491" actId="478"/>
          <ac:spMkLst>
            <pc:docMk/>
            <pc:sldMk cId="1865344147" sldId="263"/>
            <ac:spMk id="92" creationId="{CCC7FB2F-4CF0-402B-887E-88582D1944EF}"/>
          </ac:spMkLst>
        </pc:spChg>
        <pc:spChg chg="add mod">
          <ac:chgData name="Sharon Flanigan" userId="95fd7d2f-b818-4142-9388-1656d6a7eb1e" providerId="ADAL" clId="{0DC364EC-BD31-4531-A472-A4CC6541B095}" dt="2022-01-18T12:53:27.148" v="2502" actId="1076"/>
          <ac:spMkLst>
            <pc:docMk/>
            <pc:sldMk cId="1865344147" sldId="263"/>
            <ac:spMk id="93" creationId="{5E7BA469-297A-4A7F-830F-EC74D4490E56}"/>
          </ac:spMkLst>
        </pc:spChg>
        <pc:spChg chg="add mod">
          <ac:chgData name="Sharon Flanigan" userId="95fd7d2f-b818-4142-9388-1656d6a7eb1e" providerId="ADAL" clId="{0DC364EC-BD31-4531-A472-A4CC6541B095}" dt="2022-01-18T12:53:30.096" v="2503" actId="1076"/>
          <ac:spMkLst>
            <pc:docMk/>
            <pc:sldMk cId="1865344147" sldId="263"/>
            <ac:spMk id="94" creationId="{D6FBE877-AD96-451D-B6E3-0D76FB390B3A}"/>
          </ac:spMkLst>
        </pc:spChg>
        <pc:spChg chg="del">
          <ac:chgData name="Sharon Flanigan" userId="95fd7d2f-b818-4142-9388-1656d6a7eb1e" providerId="ADAL" clId="{0DC364EC-BD31-4531-A472-A4CC6541B095}" dt="2022-01-12T13:39:39.467" v="101" actId="478"/>
          <ac:spMkLst>
            <pc:docMk/>
            <pc:sldMk cId="1865344147" sldId="263"/>
            <ac:spMk id="106" creationId="{486DC38D-95FA-4519-92EC-284F0F656503}"/>
          </ac:spMkLst>
        </pc:spChg>
        <pc:spChg chg="del">
          <ac:chgData name="Sharon Flanigan" userId="95fd7d2f-b818-4142-9388-1656d6a7eb1e" providerId="ADAL" clId="{0DC364EC-BD31-4531-A472-A4CC6541B095}" dt="2022-01-12T13:39:39.467" v="101" actId="478"/>
          <ac:spMkLst>
            <pc:docMk/>
            <pc:sldMk cId="1865344147" sldId="263"/>
            <ac:spMk id="107" creationId="{D6E7AB8E-7D1D-4DA5-A06A-77466ED9622F}"/>
          </ac:spMkLst>
        </pc:spChg>
        <pc:spChg chg="del">
          <ac:chgData name="Sharon Flanigan" userId="95fd7d2f-b818-4142-9388-1656d6a7eb1e" providerId="ADAL" clId="{0DC364EC-BD31-4531-A472-A4CC6541B095}" dt="2022-01-12T13:39:39.467" v="101" actId="478"/>
          <ac:spMkLst>
            <pc:docMk/>
            <pc:sldMk cId="1865344147" sldId="263"/>
            <ac:spMk id="108" creationId="{0443089F-6825-4C42-A65B-22F8196D6FCC}"/>
          </ac:spMkLst>
        </pc:spChg>
        <pc:spChg chg="del">
          <ac:chgData name="Sharon Flanigan" userId="95fd7d2f-b818-4142-9388-1656d6a7eb1e" providerId="ADAL" clId="{0DC364EC-BD31-4531-A472-A4CC6541B095}" dt="2022-01-12T13:39:39.467" v="101" actId="478"/>
          <ac:spMkLst>
            <pc:docMk/>
            <pc:sldMk cId="1865344147" sldId="263"/>
            <ac:spMk id="109" creationId="{9D2E70AD-4EEC-4E71-8620-93B73F0F9E20}"/>
          </ac:spMkLst>
        </pc:spChg>
        <pc:spChg chg="del">
          <ac:chgData name="Sharon Flanigan" userId="95fd7d2f-b818-4142-9388-1656d6a7eb1e" providerId="ADAL" clId="{0DC364EC-BD31-4531-A472-A4CC6541B095}" dt="2022-01-12T13:39:39.467" v="101" actId="478"/>
          <ac:spMkLst>
            <pc:docMk/>
            <pc:sldMk cId="1865344147" sldId="263"/>
            <ac:spMk id="111" creationId="{06261E84-4783-438C-903C-D4339D7AA533}"/>
          </ac:spMkLst>
        </pc:spChg>
        <pc:grpChg chg="add del mod">
          <ac:chgData name="Sharon Flanigan" userId="95fd7d2f-b818-4142-9388-1656d6a7eb1e" providerId="ADAL" clId="{0DC364EC-BD31-4531-A472-A4CC6541B095}" dt="2022-01-12T13:58:19.419" v="263" actId="165"/>
          <ac:grpSpMkLst>
            <pc:docMk/>
            <pc:sldMk cId="1865344147" sldId="263"/>
            <ac:grpSpMk id="4" creationId="{FEBEA173-AA41-4E08-A2A5-831592CF3791}"/>
          </ac:grpSpMkLst>
        </pc:grpChg>
        <pc:graphicFrameChg chg="del">
          <ac:chgData name="Sharon Flanigan" userId="95fd7d2f-b818-4142-9388-1656d6a7eb1e" providerId="ADAL" clId="{0DC364EC-BD31-4531-A472-A4CC6541B095}" dt="2022-01-12T13:40:10.740" v="111" actId="478"/>
          <ac:graphicFrameMkLst>
            <pc:docMk/>
            <pc:sldMk cId="1865344147" sldId="263"/>
            <ac:graphicFrameMk id="39" creationId="{A9AD78FF-6CB3-4D7D-AE17-763D5B584448}"/>
          </ac:graphicFrameMkLst>
        </pc:graphicFrameChg>
        <pc:graphicFrameChg chg="del">
          <ac:chgData name="Sharon Flanigan" userId="95fd7d2f-b818-4142-9388-1656d6a7eb1e" providerId="ADAL" clId="{0DC364EC-BD31-4531-A472-A4CC6541B095}" dt="2022-01-12T13:39:57.566" v="107" actId="478"/>
          <ac:graphicFrameMkLst>
            <pc:docMk/>
            <pc:sldMk cId="1865344147" sldId="263"/>
            <ac:graphicFrameMk id="46" creationId="{65997FDD-9531-4996-8799-5A462EC5371F}"/>
          </ac:graphicFrameMkLst>
        </pc:graphicFrameChg>
        <pc:graphicFrameChg chg="del">
          <ac:chgData name="Sharon Flanigan" userId="95fd7d2f-b818-4142-9388-1656d6a7eb1e" providerId="ADAL" clId="{0DC364EC-BD31-4531-A472-A4CC6541B095}" dt="2022-01-12T13:40:06.371" v="110" actId="478"/>
          <ac:graphicFrameMkLst>
            <pc:docMk/>
            <pc:sldMk cId="1865344147" sldId="263"/>
            <ac:graphicFrameMk id="54" creationId="{CFF70F0D-73DC-4657-AB38-D3051B981C3B}"/>
          </ac:graphicFrameMkLst>
        </pc:graphicFrameChg>
        <pc:graphicFrameChg chg="del">
          <ac:chgData name="Sharon Flanigan" userId="95fd7d2f-b818-4142-9388-1656d6a7eb1e" providerId="ADAL" clId="{0DC364EC-BD31-4531-A472-A4CC6541B095}" dt="2022-01-12T13:40:04.060" v="109" actId="478"/>
          <ac:graphicFrameMkLst>
            <pc:docMk/>
            <pc:sldMk cId="1865344147" sldId="263"/>
            <ac:graphicFrameMk id="59" creationId="{08F03BA4-9054-4C81-AEA4-428853481E82}"/>
          </ac:graphicFrameMkLst>
        </pc:graphicFrameChg>
        <pc:graphicFrameChg chg="del">
          <ac:chgData name="Sharon Flanigan" userId="95fd7d2f-b818-4142-9388-1656d6a7eb1e" providerId="ADAL" clId="{0DC364EC-BD31-4531-A472-A4CC6541B095}" dt="2022-01-12T13:40:01.789" v="108" actId="478"/>
          <ac:graphicFrameMkLst>
            <pc:docMk/>
            <pc:sldMk cId="1865344147" sldId="263"/>
            <ac:graphicFrameMk id="64" creationId="{445F3E75-4E61-4F61-9ADF-EC36CD079388}"/>
          </ac:graphicFrameMkLst>
        </pc:graphicFrameChg>
        <pc:graphicFrameChg chg="del mod">
          <ac:chgData name="Sharon Flanigan" userId="95fd7d2f-b818-4142-9388-1656d6a7eb1e" providerId="ADAL" clId="{0DC364EC-BD31-4531-A472-A4CC6541B095}" dt="2022-01-12T14:13:31.889" v="559" actId="478"/>
          <ac:graphicFrameMkLst>
            <pc:docMk/>
            <pc:sldMk cId="1865344147" sldId="263"/>
            <ac:graphicFrameMk id="72" creationId="{5C8E3239-BE33-4CEE-AC72-6F68B123D27D}"/>
          </ac:graphicFrameMkLst>
        </pc:graphicFrameChg>
        <pc:picChg chg="mod ord topLvl modCrop">
          <ac:chgData name="Sharon Flanigan" userId="95fd7d2f-b818-4142-9388-1656d6a7eb1e" providerId="ADAL" clId="{0DC364EC-BD31-4531-A472-A4CC6541B095}" dt="2022-01-12T13:59:44.253" v="278" actId="14100"/>
          <ac:picMkLst>
            <pc:docMk/>
            <pc:sldMk cId="1865344147" sldId="263"/>
            <ac:picMk id="5" creationId="{07ADEA59-2C41-4351-99E5-0361671B6EBF}"/>
          </ac:picMkLst>
        </pc:picChg>
        <pc:cxnChg chg="del">
          <ac:chgData name="Sharon Flanigan" userId="95fd7d2f-b818-4142-9388-1656d6a7eb1e" providerId="ADAL" clId="{0DC364EC-BD31-4531-A472-A4CC6541B095}" dt="2022-01-12T13:39:39.467" v="101" actId="478"/>
          <ac:cxnSpMkLst>
            <pc:docMk/>
            <pc:sldMk cId="1865344147" sldId="263"/>
            <ac:cxnSpMk id="3" creationId="{84558F47-9E1E-4D21-B05A-F59B2FD8A186}"/>
          </ac:cxnSpMkLst>
        </pc:cxnChg>
        <pc:cxnChg chg="del mod">
          <ac:chgData name="Sharon Flanigan" userId="95fd7d2f-b818-4142-9388-1656d6a7eb1e" providerId="ADAL" clId="{0DC364EC-BD31-4531-A472-A4CC6541B095}" dt="2022-01-12T13:39:41.597" v="102" actId="478"/>
          <ac:cxnSpMkLst>
            <pc:docMk/>
            <pc:sldMk cId="1865344147" sldId="263"/>
            <ac:cxnSpMk id="11" creationId="{8BC2BD85-5C8F-4C35-91D6-EA1F0587B209}"/>
          </ac:cxnSpMkLst>
        </pc:cxnChg>
        <pc:cxnChg chg="del mod">
          <ac:chgData name="Sharon Flanigan" userId="95fd7d2f-b818-4142-9388-1656d6a7eb1e" providerId="ADAL" clId="{0DC364EC-BD31-4531-A472-A4CC6541B095}" dt="2022-01-12T13:39:52.211" v="106" actId="478"/>
          <ac:cxnSpMkLst>
            <pc:docMk/>
            <pc:sldMk cId="1865344147" sldId="263"/>
            <ac:cxnSpMk id="16" creationId="{E6A725AD-658D-4FB1-8778-E67BB1DA349A}"/>
          </ac:cxnSpMkLst>
        </pc:cxnChg>
        <pc:cxnChg chg="del mod">
          <ac:chgData name="Sharon Flanigan" userId="95fd7d2f-b818-4142-9388-1656d6a7eb1e" providerId="ADAL" clId="{0DC364EC-BD31-4531-A472-A4CC6541B095}" dt="2022-01-12T13:39:48.963" v="105" actId="478"/>
          <ac:cxnSpMkLst>
            <pc:docMk/>
            <pc:sldMk cId="1865344147" sldId="263"/>
            <ac:cxnSpMk id="23" creationId="{6E0BB9EA-3CA8-470D-9A78-ACBC52F71597}"/>
          </ac:cxnSpMkLst>
        </pc:cxnChg>
        <pc:cxnChg chg="del mod">
          <ac:chgData name="Sharon Flanigan" userId="95fd7d2f-b818-4142-9388-1656d6a7eb1e" providerId="ADAL" clId="{0DC364EC-BD31-4531-A472-A4CC6541B095}" dt="2022-01-12T13:39:46.692" v="104" actId="478"/>
          <ac:cxnSpMkLst>
            <pc:docMk/>
            <pc:sldMk cId="1865344147" sldId="263"/>
            <ac:cxnSpMk id="26" creationId="{8A7AB735-6ADB-49EE-BC11-FC89F051C7C2}"/>
          </ac:cxnSpMkLst>
        </pc:cxnChg>
        <pc:cxnChg chg="del">
          <ac:chgData name="Sharon Flanigan" userId="95fd7d2f-b818-4142-9388-1656d6a7eb1e" providerId="ADAL" clId="{0DC364EC-BD31-4531-A472-A4CC6541B095}" dt="2022-01-12T13:40:27.341" v="120" actId="478"/>
          <ac:cxnSpMkLst>
            <pc:docMk/>
            <pc:sldMk cId="1865344147" sldId="263"/>
            <ac:cxnSpMk id="27" creationId="{6B2F3305-FDD7-4AB2-9AC1-E0A757159BE7}"/>
          </ac:cxnSpMkLst>
        </pc:cxnChg>
        <pc:cxnChg chg="del mod">
          <ac:chgData name="Sharon Flanigan" userId="95fd7d2f-b818-4142-9388-1656d6a7eb1e" providerId="ADAL" clId="{0DC364EC-BD31-4531-A472-A4CC6541B095}" dt="2022-01-12T13:39:44.159" v="103" actId="478"/>
          <ac:cxnSpMkLst>
            <pc:docMk/>
            <pc:sldMk cId="1865344147" sldId="263"/>
            <ac:cxnSpMk id="29" creationId="{5E13D125-DCF6-4F7C-A6B6-A02ABC52A2A4}"/>
          </ac:cxnSpMkLst>
        </pc:cxnChg>
        <pc:cxnChg chg="add mod">
          <ac:chgData name="Sharon Flanigan" userId="95fd7d2f-b818-4142-9388-1656d6a7eb1e" providerId="ADAL" clId="{0DC364EC-BD31-4531-A472-A4CC6541B095}" dt="2022-01-18T12:53:24.044" v="2501" actId="1076"/>
          <ac:cxnSpMkLst>
            <pc:docMk/>
            <pc:sldMk cId="1865344147" sldId="263"/>
            <ac:cxnSpMk id="36" creationId="{97E8F0D8-16EF-447A-8067-58C1F1AB9B5C}"/>
          </ac:cxnSpMkLst>
        </pc:cxnChg>
        <pc:cxnChg chg="del">
          <ac:chgData name="Sharon Flanigan" userId="95fd7d2f-b818-4142-9388-1656d6a7eb1e" providerId="ADAL" clId="{0DC364EC-BD31-4531-A472-A4CC6541B095}" dt="2022-01-12T13:40:29.067" v="121" actId="478"/>
          <ac:cxnSpMkLst>
            <pc:docMk/>
            <pc:sldMk cId="1865344147" sldId="263"/>
            <ac:cxnSpMk id="38" creationId="{82CCA75D-BC68-47BA-A30D-B64DC0BDB998}"/>
          </ac:cxnSpMkLst>
        </pc:cxnChg>
        <pc:cxnChg chg="del">
          <ac:chgData name="Sharon Flanigan" userId="95fd7d2f-b818-4142-9388-1656d6a7eb1e" providerId="ADAL" clId="{0DC364EC-BD31-4531-A472-A4CC6541B095}" dt="2022-01-12T13:40:30.523" v="122" actId="478"/>
          <ac:cxnSpMkLst>
            <pc:docMk/>
            <pc:sldMk cId="1865344147" sldId="263"/>
            <ac:cxnSpMk id="40" creationId="{00C5F6F3-4E15-4457-A879-16043A3142E9}"/>
          </ac:cxnSpMkLst>
        </pc:cxnChg>
        <pc:cxnChg chg="del mod">
          <ac:chgData name="Sharon Flanigan" userId="95fd7d2f-b818-4142-9388-1656d6a7eb1e" providerId="ADAL" clId="{0DC364EC-BD31-4531-A472-A4CC6541B095}" dt="2022-01-12T13:40:26.291" v="119" actId="478"/>
          <ac:cxnSpMkLst>
            <pc:docMk/>
            <pc:sldMk cId="1865344147" sldId="263"/>
            <ac:cxnSpMk id="41" creationId="{4BCFBC5E-25FD-4EE3-AACD-C6AEDFC76FC3}"/>
          </ac:cxnSpMkLst>
        </pc:cxnChg>
        <pc:cxnChg chg="del">
          <ac:chgData name="Sharon Flanigan" userId="95fd7d2f-b818-4142-9388-1656d6a7eb1e" providerId="ADAL" clId="{0DC364EC-BD31-4531-A472-A4CC6541B095}" dt="2022-01-12T13:40:24.932" v="117" actId="478"/>
          <ac:cxnSpMkLst>
            <pc:docMk/>
            <pc:sldMk cId="1865344147" sldId="263"/>
            <ac:cxnSpMk id="55" creationId="{FF2A9050-DE5F-4B25-A8D8-0C9A130F7C57}"/>
          </ac:cxnSpMkLst>
        </pc:cxnChg>
        <pc:cxnChg chg="del">
          <ac:chgData name="Sharon Flanigan" userId="95fd7d2f-b818-4142-9388-1656d6a7eb1e" providerId="ADAL" clId="{0DC364EC-BD31-4531-A472-A4CC6541B095}" dt="2022-01-12T13:40:23.779" v="116" actId="478"/>
          <ac:cxnSpMkLst>
            <pc:docMk/>
            <pc:sldMk cId="1865344147" sldId="263"/>
            <ac:cxnSpMk id="60" creationId="{08EBAB55-D16B-4D3E-B2D7-5337A7015E1D}"/>
          </ac:cxnSpMkLst>
        </pc:cxnChg>
        <pc:cxnChg chg="del">
          <ac:chgData name="Sharon Flanigan" userId="95fd7d2f-b818-4142-9388-1656d6a7eb1e" providerId="ADAL" clId="{0DC364EC-BD31-4531-A472-A4CC6541B095}" dt="2022-01-12T13:40:22.011" v="115" actId="478"/>
          <ac:cxnSpMkLst>
            <pc:docMk/>
            <pc:sldMk cId="1865344147" sldId="263"/>
            <ac:cxnSpMk id="65" creationId="{08315B9A-D13E-46BF-A056-8006CBECC55E}"/>
          </ac:cxnSpMkLst>
        </pc:cxnChg>
        <pc:cxnChg chg="del mod">
          <ac:chgData name="Sharon Flanigan" userId="95fd7d2f-b818-4142-9388-1656d6a7eb1e" providerId="ADAL" clId="{0DC364EC-BD31-4531-A472-A4CC6541B095}" dt="2022-01-12T14:09:39.721" v="455" actId="478"/>
          <ac:cxnSpMkLst>
            <pc:docMk/>
            <pc:sldMk cId="1865344147" sldId="263"/>
            <ac:cxnSpMk id="75" creationId="{94CB03CB-D669-4307-8721-0DAB311D07DD}"/>
          </ac:cxnSpMkLst>
        </pc:cxnChg>
      </pc:sldChg>
      <pc:sldChg chg="addSp delSp modSp add mod ord addCm modCm">
        <pc:chgData name="Sharon Flanigan" userId="95fd7d2f-b818-4142-9388-1656d6a7eb1e" providerId="ADAL" clId="{0DC364EC-BD31-4531-A472-A4CC6541B095}" dt="2022-01-18T12:46:55.537" v="2368"/>
        <pc:sldMkLst>
          <pc:docMk/>
          <pc:sldMk cId="1971447644" sldId="264"/>
        </pc:sldMkLst>
        <pc:spChg chg="mod">
          <ac:chgData name="Sharon Flanigan" userId="95fd7d2f-b818-4142-9388-1656d6a7eb1e" providerId="ADAL" clId="{0DC364EC-BD31-4531-A472-A4CC6541B095}" dt="2022-01-13T09:52:16.446" v="1523" actId="404"/>
          <ac:spMkLst>
            <pc:docMk/>
            <pc:sldMk cId="1971447644" sldId="264"/>
            <ac:spMk id="2" creationId="{CAB897D3-3B8B-4EF7-9109-11D1A1BB429F}"/>
          </ac:spMkLst>
        </pc:spChg>
        <pc:spChg chg="add del">
          <ac:chgData name="Sharon Flanigan" userId="95fd7d2f-b818-4142-9388-1656d6a7eb1e" providerId="ADAL" clId="{0DC364EC-BD31-4531-A472-A4CC6541B095}" dt="2022-01-13T09:33:06.738" v="1246" actId="11529"/>
          <ac:spMkLst>
            <pc:docMk/>
            <pc:sldMk cId="1971447644" sldId="264"/>
            <ac:spMk id="4" creationId="{8E628F12-C617-4170-8913-566D02ABDFBD}"/>
          </ac:spMkLst>
        </pc:spChg>
        <pc:spChg chg="mod">
          <ac:chgData name="Sharon Flanigan" userId="95fd7d2f-b818-4142-9388-1656d6a7eb1e" providerId="ADAL" clId="{0DC364EC-BD31-4531-A472-A4CC6541B095}" dt="2022-01-13T10:42:54.335" v="1613" actId="1076"/>
          <ac:spMkLst>
            <pc:docMk/>
            <pc:sldMk cId="1971447644" sldId="264"/>
            <ac:spMk id="6" creationId="{F8723681-E4DB-41C6-AAC7-109DF8FA7E3D}"/>
          </ac:spMkLst>
        </pc:spChg>
        <pc:spChg chg="del mod">
          <ac:chgData name="Sharon Flanigan" userId="95fd7d2f-b818-4142-9388-1656d6a7eb1e" providerId="ADAL" clId="{0DC364EC-BD31-4531-A472-A4CC6541B095}" dt="2022-01-13T09:35:06.159" v="1284" actId="478"/>
          <ac:spMkLst>
            <pc:docMk/>
            <pc:sldMk cId="1971447644" sldId="264"/>
            <ac:spMk id="7" creationId="{1F901612-93CA-4C67-B235-D7C229B68422}"/>
          </ac:spMkLst>
        </pc:spChg>
        <pc:spChg chg="del mod">
          <ac:chgData name="Sharon Flanigan" userId="95fd7d2f-b818-4142-9388-1656d6a7eb1e" providerId="ADAL" clId="{0DC364EC-BD31-4531-A472-A4CC6541B095}" dt="2022-01-13T09:35:03.648" v="1282" actId="478"/>
          <ac:spMkLst>
            <pc:docMk/>
            <pc:sldMk cId="1971447644" sldId="264"/>
            <ac:spMk id="8" creationId="{C0980FA3-F515-4CF9-AAE6-FBB158A17CCC}"/>
          </ac:spMkLst>
        </pc:spChg>
        <pc:spChg chg="del mod">
          <ac:chgData name="Sharon Flanigan" userId="95fd7d2f-b818-4142-9388-1656d6a7eb1e" providerId="ADAL" clId="{0DC364EC-BD31-4531-A472-A4CC6541B095}" dt="2022-01-13T09:35:04.783" v="1283" actId="478"/>
          <ac:spMkLst>
            <pc:docMk/>
            <pc:sldMk cId="1971447644" sldId="264"/>
            <ac:spMk id="9" creationId="{FE7A4A3F-E792-4337-8796-5AD974E10BBC}"/>
          </ac:spMkLst>
        </pc:spChg>
        <pc:spChg chg="del mod">
          <ac:chgData name="Sharon Flanigan" userId="95fd7d2f-b818-4142-9388-1656d6a7eb1e" providerId="ADAL" clId="{0DC364EC-BD31-4531-A472-A4CC6541B095}" dt="2022-01-13T09:18:54.129" v="1052" actId="478"/>
          <ac:spMkLst>
            <pc:docMk/>
            <pc:sldMk cId="1971447644" sldId="264"/>
            <ac:spMk id="10" creationId="{38DB9B3E-FD7F-460E-8DAB-4D68D1559D43}"/>
          </ac:spMkLst>
        </pc:spChg>
        <pc:spChg chg="del">
          <ac:chgData name="Sharon Flanigan" userId="95fd7d2f-b818-4142-9388-1656d6a7eb1e" providerId="ADAL" clId="{0DC364EC-BD31-4531-A472-A4CC6541B095}" dt="2022-01-13T09:18:55.753" v="1053" actId="478"/>
          <ac:spMkLst>
            <pc:docMk/>
            <pc:sldMk cId="1971447644" sldId="264"/>
            <ac:spMk id="13" creationId="{A862B56C-C23B-4670-BA22-56643941C4AA}"/>
          </ac:spMkLst>
        </pc:spChg>
        <pc:spChg chg="del">
          <ac:chgData name="Sharon Flanigan" userId="95fd7d2f-b818-4142-9388-1656d6a7eb1e" providerId="ADAL" clId="{0DC364EC-BD31-4531-A472-A4CC6541B095}" dt="2022-01-13T09:18:56.845" v="1054" actId="478"/>
          <ac:spMkLst>
            <pc:docMk/>
            <pc:sldMk cId="1971447644" sldId="264"/>
            <ac:spMk id="14" creationId="{21C3FAC5-693D-4209-A96F-D8A672FFCEAB}"/>
          </ac:spMkLst>
        </pc:spChg>
        <pc:spChg chg="mod">
          <ac:chgData name="Sharon Flanigan" userId="95fd7d2f-b818-4142-9388-1656d6a7eb1e" providerId="ADAL" clId="{0DC364EC-BD31-4531-A472-A4CC6541B095}" dt="2022-01-13T10:42:54.335" v="1613" actId="1076"/>
          <ac:spMkLst>
            <pc:docMk/>
            <pc:sldMk cId="1971447644" sldId="264"/>
            <ac:spMk id="18" creationId="{DD39DEB9-B859-428E-8EED-F6278AD9A9CC}"/>
          </ac:spMkLst>
        </pc:spChg>
        <pc:spChg chg="del mod">
          <ac:chgData name="Sharon Flanigan" userId="95fd7d2f-b818-4142-9388-1656d6a7eb1e" providerId="ADAL" clId="{0DC364EC-BD31-4531-A472-A4CC6541B095}" dt="2022-01-13T09:35:59.897" v="1292" actId="478"/>
          <ac:spMkLst>
            <pc:docMk/>
            <pc:sldMk cId="1971447644" sldId="264"/>
            <ac:spMk id="20" creationId="{CA72F143-A424-42F9-91FA-32AC46D0ED11}"/>
          </ac:spMkLst>
        </pc:spChg>
        <pc:spChg chg="del mod">
          <ac:chgData name="Sharon Flanigan" userId="95fd7d2f-b818-4142-9388-1656d6a7eb1e" providerId="ADAL" clId="{0DC364EC-BD31-4531-A472-A4CC6541B095}" dt="2022-01-13T09:36:00.744" v="1293" actId="478"/>
          <ac:spMkLst>
            <pc:docMk/>
            <pc:sldMk cId="1971447644" sldId="264"/>
            <ac:spMk id="21" creationId="{58277DAF-CB04-4360-BCBB-0FAF8D5666AA}"/>
          </ac:spMkLst>
        </pc:spChg>
        <pc:spChg chg="del mod">
          <ac:chgData name="Sharon Flanigan" userId="95fd7d2f-b818-4142-9388-1656d6a7eb1e" providerId="ADAL" clId="{0DC364EC-BD31-4531-A472-A4CC6541B095}" dt="2022-01-13T09:36:03.559" v="1295" actId="478"/>
          <ac:spMkLst>
            <pc:docMk/>
            <pc:sldMk cId="1971447644" sldId="264"/>
            <ac:spMk id="22" creationId="{62E30838-CFB9-4413-83B7-AAD7B7F3C5CF}"/>
          </ac:spMkLst>
        </pc:spChg>
        <pc:spChg chg="mod">
          <ac:chgData name="Sharon Flanigan" userId="95fd7d2f-b818-4142-9388-1656d6a7eb1e" providerId="ADAL" clId="{0DC364EC-BD31-4531-A472-A4CC6541B095}" dt="2022-01-13T11:09:46.272" v="1938" actId="14100"/>
          <ac:spMkLst>
            <pc:docMk/>
            <pc:sldMk cId="1971447644" sldId="264"/>
            <ac:spMk id="24" creationId="{6CDF30E7-54B8-499B-8AAF-2C61CDB50512}"/>
          </ac:spMkLst>
        </pc:spChg>
        <pc:spChg chg="add mod">
          <ac:chgData name="Sharon Flanigan" userId="95fd7d2f-b818-4142-9388-1656d6a7eb1e" providerId="ADAL" clId="{0DC364EC-BD31-4531-A472-A4CC6541B095}" dt="2022-01-13T10:46:00.081" v="1688" actId="14100"/>
          <ac:spMkLst>
            <pc:docMk/>
            <pc:sldMk cId="1971447644" sldId="264"/>
            <ac:spMk id="33" creationId="{0DDFFBAD-0605-49F1-A64F-0687DA457306}"/>
          </ac:spMkLst>
        </pc:spChg>
        <pc:spChg chg="mod">
          <ac:chgData name="Sharon Flanigan" userId="95fd7d2f-b818-4142-9388-1656d6a7eb1e" providerId="ADAL" clId="{0DC364EC-BD31-4531-A472-A4CC6541B095}" dt="2022-01-13T10:49:14.441" v="1706" actId="14100"/>
          <ac:spMkLst>
            <pc:docMk/>
            <pc:sldMk cId="1971447644" sldId="264"/>
            <ac:spMk id="34" creationId="{796CBB33-EB87-457B-AA51-A2DA79CC4283}"/>
          </ac:spMkLst>
        </pc:spChg>
        <pc:spChg chg="mod">
          <ac:chgData name="Sharon Flanigan" userId="95fd7d2f-b818-4142-9388-1656d6a7eb1e" providerId="ADAL" clId="{0DC364EC-BD31-4531-A472-A4CC6541B095}" dt="2022-01-13T10:42:54.335" v="1613" actId="1076"/>
          <ac:spMkLst>
            <pc:docMk/>
            <pc:sldMk cId="1971447644" sldId="264"/>
            <ac:spMk id="35" creationId="{1DBA3673-5109-484D-87BB-DC4A32881CAF}"/>
          </ac:spMkLst>
        </pc:spChg>
        <pc:spChg chg="del">
          <ac:chgData name="Sharon Flanigan" userId="95fd7d2f-b818-4142-9388-1656d6a7eb1e" providerId="ADAL" clId="{0DC364EC-BD31-4531-A472-A4CC6541B095}" dt="2022-01-13T09:18:57.929" v="1055" actId="478"/>
          <ac:spMkLst>
            <pc:docMk/>
            <pc:sldMk cId="1971447644" sldId="264"/>
            <ac:spMk id="42" creationId="{E3ED70C9-AE1F-4C32-A607-78FF06322B48}"/>
          </ac:spMkLst>
        </pc:spChg>
        <pc:spChg chg="mod">
          <ac:chgData name="Sharon Flanigan" userId="95fd7d2f-b818-4142-9388-1656d6a7eb1e" providerId="ADAL" clId="{0DC364EC-BD31-4531-A472-A4CC6541B095}" dt="2022-01-13T10:44:54.693" v="1677" actId="14100"/>
          <ac:spMkLst>
            <pc:docMk/>
            <pc:sldMk cId="1971447644" sldId="264"/>
            <ac:spMk id="43" creationId="{FA886D7F-1F4B-49FC-8C9A-62AD3481BBB1}"/>
          </ac:spMkLst>
        </pc:spChg>
        <pc:spChg chg="mod">
          <ac:chgData name="Sharon Flanigan" userId="95fd7d2f-b818-4142-9388-1656d6a7eb1e" providerId="ADAL" clId="{0DC364EC-BD31-4531-A472-A4CC6541B095}" dt="2022-01-13T10:44:57.301" v="1678" actId="14100"/>
          <ac:spMkLst>
            <pc:docMk/>
            <pc:sldMk cId="1971447644" sldId="264"/>
            <ac:spMk id="44" creationId="{069E4361-FC4B-421D-AC16-7C1F81442D8E}"/>
          </ac:spMkLst>
        </pc:spChg>
        <pc:spChg chg="mod">
          <ac:chgData name="Sharon Flanigan" userId="95fd7d2f-b818-4142-9388-1656d6a7eb1e" providerId="ADAL" clId="{0DC364EC-BD31-4531-A472-A4CC6541B095}" dt="2022-01-13T10:44:59.913" v="1679" actId="14100"/>
          <ac:spMkLst>
            <pc:docMk/>
            <pc:sldMk cId="1971447644" sldId="264"/>
            <ac:spMk id="45" creationId="{17A8A9CF-344D-4836-8814-566DC802E2F3}"/>
          </ac:spMkLst>
        </pc:spChg>
        <pc:spChg chg="mod">
          <ac:chgData name="Sharon Flanigan" userId="95fd7d2f-b818-4142-9388-1656d6a7eb1e" providerId="ADAL" clId="{0DC364EC-BD31-4531-A472-A4CC6541B095}" dt="2022-01-13T09:52:10.212" v="1522" actId="1076"/>
          <ac:spMkLst>
            <pc:docMk/>
            <pc:sldMk cId="1971447644" sldId="264"/>
            <ac:spMk id="47" creationId="{6AFB01C2-AD25-4127-80C4-468E3540FD6A}"/>
          </ac:spMkLst>
        </pc:spChg>
        <pc:spChg chg="del mod">
          <ac:chgData name="Sharon Flanigan" userId="95fd7d2f-b818-4142-9388-1656d6a7eb1e" providerId="ADAL" clId="{0DC364EC-BD31-4531-A472-A4CC6541B095}" dt="2022-01-13T09:41:25.526" v="1343" actId="478"/>
          <ac:spMkLst>
            <pc:docMk/>
            <pc:sldMk cId="1971447644" sldId="264"/>
            <ac:spMk id="48" creationId="{45DB27FC-1A41-482D-81D5-80A5542F6AD4}"/>
          </ac:spMkLst>
        </pc:spChg>
        <pc:spChg chg="del mod">
          <ac:chgData name="Sharon Flanigan" userId="95fd7d2f-b818-4142-9388-1656d6a7eb1e" providerId="ADAL" clId="{0DC364EC-BD31-4531-A472-A4CC6541B095}" dt="2022-01-13T09:42:44.224" v="1355" actId="478"/>
          <ac:spMkLst>
            <pc:docMk/>
            <pc:sldMk cId="1971447644" sldId="264"/>
            <ac:spMk id="49" creationId="{C0A000C1-C087-4626-8BB8-9702BBDF35DA}"/>
          </ac:spMkLst>
        </pc:spChg>
        <pc:spChg chg="del mod">
          <ac:chgData name="Sharon Flanigan" userId="95fd7d2f-b818-4142-9388-1656d6a7eb1e" providerId="ADAL" clId="{0DC364EC-BD31-4531-A472-A4CC6541B095}" dt="2022-01-13T10:44:37.057" v="1674" actId="478"/>
          <ac:spMkLst>
            <pc:docMk/>
            <pc:sldMk cId="1971447644" sldId="264"/>
            <ac:spMk id="51" creationId="{F22BD200-E508-4DC9-A545-1976EA7123CD}"/>
          </ac:spMkLst>
        </pc:spChg>
        <pc:spChg chg="del mod">
          <ac:chgData name="Sharon Flanigan" userId="95fd7d2f-b818-4142-9388-1656d6a7eb1e" providerId="ADAL" clId="{0DC364EC-BD31-4531-A472-A4CC6541B095}" dt="2022-01-13T10:44:38.537" v="1675" actId="478"/>
          <ac:spMkLst>
            <pc:docMk/>
            <pc:sldMk cId="1971447644" sldId="264"/>
            <ac:spMk id="56" creationId="{CF0950B0-6165-4D2A-BAB7-132E4303F1FB}"/>
          </ac:spMkLst>
        </pc:spChg>
        <pc:spChg chg="mod">
          <ac:chgData name="Sharon Flanigan" userId="95fd7d2f-b818-4142-9388-1656d6a7eb1e" providerId="ADAL" clId="{0DC364EC-BD31-4531-A472-A4CC6541B095}" dt="2022-01-13T11:20:42.285" v="2065" actId="14100"/>
          <ac:spMkLst>
            <pc:docMk/>
            <pc:sldMk cId="1971447644" sldId="264"/>
            <ac:spMk id="66" creationId="{58B558FE-03F5-4B05-BBDE-50F1F3DDECF1}"/>
          </ac:spMkLst>
        </pc:spChg>
        <pc:spChg chg="mod">
          <ac:chgData name="Sharon Flanigan" userId="95fd7d2f-b818-4142-9388-1656d6a7eb1e" providerId="ADAL" clId="{0DC364EC-BD31-4531-A472-A4CC6541B095}" dt="2022-01-13T11:20:27.029" v="2061" actId="14100"/>
          <ac:spMkLst>
            <pc:docMk/>
            <pc:sldMk cId="1971447644" sldId="264"/>
            <ac:spMk id="67" creationId="{F5A4F234-C214-4178-8A51-D3022656EF8C}"/>
          </ac:spMkLst>
        </pc:spChg>
        <pc:spChg chg="mod">
          <ac:chgData name="Sharon Flanigan" userId="95fd7d2f-b818-4142-9388-1656d6a7eb1e" providerId="ADAL" clId="{0DC364EC-BD31-4531-A472-A4CC6541B095}" dt="2022-01-13T11:18:42.126" v="2037" actId="1076"/>
          <ac:spMkLst>
            <pc:docMk/>
            <pc:sldMk cId="1971447644" sldId="264"/>
            <ac:spMk id="68" creationId="{02AAEDAB-B57A-4383-BE33-181B9BA45BD9}"/>
          </ac:spMkLst>
        </pc:spChg>
        <pc:spChg chg="del mod">
          <ac:chgData name="Sharon Flanigan" userId="95fd7d2f-b818-4142-9388-1656d6a7eb1e" providerId="ADAL" clId="{0DC364EC-BD31-4531-A472-A4CC6541B095}" dt="2022-01-13T11:18:49.423" v="2040" actId="478"/>
          <ac:spMkLst>
            <pc:docMk/>
            <pc:sldMk cId="1971447644" sldId="264"/>
            <ac:spMk id="69" creationId="{C926F95A-8C42-40A7-8329-396C10A93C8B}"/>
          </ac:spMkLst>
        </pc:spChg>
        <pc:spChg chg="del">
          <ac:chgData name="Sharon Flanigan" userId="95fd7d2f-b818-4142-9388-1656d6a7eb1e" providerId="ADAL" clId="{0DC364EC-BD31-4531-A472-A4CC6541B095}" dt="2022-01-13T11:18:56.799" v="2042" actId="478"/>
          <ac:spMkLst>
            <pc:docMk/>
            <pc:sldMk cId="1971447644" sldId="264"/>
            <ac:spMk id="70" creationId="{85EC9595-AEF4-4A78-B8A5-6F6A0C9933C8}"/>
          </ac:spMkLst>
        </pc:spChg>
        <pc:spChg chg="mod">
          <ac:chgData name="Sharon Flanigan" userId="95fd7d2f-b818-4142-9388-1656d6a7eb1e" providerId="ADAL" clId="{0DC364EC-BD31-4531-A472-A4CC6541B095}" dt="2022-01-13T11:20:21.506" v="2060" actId="1076"/>
          <ac:spMkLst>
            <pc:docMk/>
            <pc:sldMk cId="1971447644" sldId="264"/>
            <ac:spMk id="71" creationId="{B8C9F501-220A-4755-8ADB-14DE665576AD}"/>
          </ac:spMkLst>
        </pc:spChg>
        <pc:spChg chg="mod">
          <ac:chgData name="Sharon Flanigan" userId="95fd7d2f-b818-4142-9388-1656d6a7eb1e" providerId="ADAL" clId="{0DC364EC-BD31-4531-A472-A4CC6541B095}" dt="2022-01-13T11:20:21.506" v="2060" actId="1076"/>
          <ac:spMkLst>
            <pc:docMk/>
            <pc:sldMk cId="1971447644" sldId="264"/>
            <ac:spMk id="73" creationId="{D29A9EF8-C509-42EF-9E0C-DEC4D553831B}"/>
          </ac:spMkLst>
        </pc:spChg>
        <pc:spChg chg="mod">
          <ac:chgData name="Sharon Flanigan" userId="95fd7d2f-b818-4142-9388-1656d6a7eb1e" providerId="ADAL" clId="{0DC364EC-BD31-4531-A472-A4CC6541B095}" dt="2022-01-18T12:42:22.526" v="2362" actId="1076"/>
          <ac:spMkLst>
            <pc:docMk/>
            <pc:sldMk cId="1971447644" sldId="264"/>
            <ac:spMk id="74" creationId="{06FDB6BA-3D76-4F7B-9208-A30139EAEC74}"/>
          </ac:spMkLst>
        </pc:spChg>
        <pc:spChg chg="mod">
          <ac:chgData name="Sharon Flanigan" userId="95fd7d2f-b818-4142-9388-1656d6a7eb1e" providerId="ADAL" clId="{0DC364EC-BD31-4531-A472-A4CC6541B095}" dt="2022-01-18T12:42:17.485" v="2361" actId="1076"/>
          <ac:spMkLst>
            <pc:docMk/>
            <pc:sldMk cId="1971447644" sldId="264"/>
            <ac:spMk id="76" creationId="{0521A8A9-E6B2-4EB6-8DBB-BEE91C843F3B}"/>
          </ac:spMkLst>
        </pc:spChg>
        <pc:spChg chg="mod">
          <ac:chgData name="Sharon Flanigan" userId="95fd7d2f-b818-4142-9388-1656d6a7eb1e" providerId="ADAL" clId="{0DC364EC-BD31-4531-A472-A4CC6541B095}" dt="2022-01-18T12:42:14.608" v="2360" actId="1076"/>
          <ac:spMkLst>
            <pc:docMk/>
            <pc:sldMk cId="1971447644" sldId="264"/>
            <ac:spMk id="77" creationId="{AD5C06CB-8DE3-4B74-B73D-B90AFB173A4F}"/>
          </ac:spMkLst>
        </pc:spChg>
        <pc:spChg chg="add del mod">
          <ac:chgData name="Sharon Flanigan" userId="95fd7d2f-b818-4142-9388-1656d6a7eb1e" providerId="ADAL" clId="{0DC364EC-BD31-4531-A472-A4CC6541B095}" dt="2022-01-13T09:18:31.113" v="1042"/>
          <ac:spMkLst>
            <pc:docMk/>
            <pc:sldMk cId="1971447644" sldId="264"/>
            <ac:spMk id="78" creationId="{856AE00B-826A-41B8-A22B-D709A4900F0A}"/>
          </ac:spMkLst>
        </pc:spChg>
        <pc:spChg chg="add mod">
          <ac:chgData name="Sharon Flanigan" userId="95fd7d2f-b818-4142-9388-1656d6a7eb1e" providerId="ADAL" clId="{0DC364EC-BD31-4531-A472-A4CC6541B095}" dt="2022-01-13T10:42:54.335" v="1613" actId="1076"/>
          <ac:spMkLst>
            <pc:docMk/>
            <pc:sldMk cId="1971447644" sldId="264"/>
            <ac:spMk id="81" creationId="{9C4CA537-1DBF-4E31-94E6-BEB514F131EF}"/>
          </ac:spMkLst>
        </pc:spChg>
        <pc:spChg chg="add mod">
          <ac:chgData name="Sharon Flanigan" userId="95fd7d2f-b818-4142-9388-1656d6a7eb1e" providerId="ADAL" clId="{0DC364EC-BD31-4531-A472-A4CC6541B095}" dt="2022-01-13T10:42:54.335" v="1613" actId="1076"/>
          <ac:spMkLst>
            <pc:docMk/>
            <pc:sldMk cId="1971447644" sldId="264"/>
            <ac:spMk id="82" creationId="{9B0CE8E8-DD1F-4DD0-ABF0-38D07928497D}"/>
          </ac:spMkLst>
        </pc:spChg>
        <pc:spChg chg="add mod">
          <ac:chgData name="Sharon Flanigan" userId="95fd7d2f-b818-4142-9388-1656d6a7eb1e" providerId="ADAL" clId="{0DC364EC-BD31-4531-A472-A4CC6541B095}" dt="2022-01-13T10:42:54.335" v="1613" actId="1076"/>
          <ac:spMkLst>
            <pc:docMk/>
            <pc:sldMk cId="1971447644" sldId="264"/>
            <ac:spMk id="83" creationId="{E92645FA-0D0C-43FA-BDEF-BA4127F695C6}"/>
          </ac:spMkLst>
        </pc:spChg>
        <pc:spChg chg="add mod">
          <ac:chgData name="Sharon Flanigan" userId="95fd7d2f-b818-4142-9388-1656d6a7eb1e" providerId="ADAL" clId="{0DC364EC-BD31-4531-A472-A4CC6541B095}" dt="2022-01-13T10:42:54.335" v="1613" actId="1076"/>
          <ac:spMkLst>
            <pc:docMk/>
            <pc:sldMk cId="1971447644" sldId="264"/>
            <ac:spMk id="84" creationId="{EA045D85-4BC9-43DC-A31F-E02BC46A51A2}"/>
          </ac:spMkLst>
        </pc:spChg>
        <pc:spChg chg="add mod">
          <ac:chgData name="Sharon Flanigan" userId="95fd7d2f-b818-4142-9388-1656d6a7eb1e" providerId="ADAL" clId="{0DC364EC-BD31-4531-A472-A4CC6541B095}" dt="2022-01-13T10:42:54.335" v="1613" actId="1076"/>
          <ac:spMkLst>
            <pc:docMk/>
            <pc:sldMk cId="1971447644" sldId="264"/>
            <ac:spMk id="85" creationId="{2F40BB7A-26BD-49DA-8D75-E8C8D9403857}"/>
          </ac:spMkLst>
        </pc:spChg>
        <pc:spChg chg="add mod">
          <ac:chgData name="Sharon Flanigan" userId="95fd7d2f-b818-4142-9388-1656d6a7eb1e" providerId="ADAL" clId="{0DC364EC-BD31-4531-A472-A4CC6541B095}" dt="2022-01-13T10:42:54.335" v="1613" actId="1076"/>
          <ac:spMkLst>
            <pc:docMk/>
            <pc:sldMk cId="1971447644" sldId="264"/>
            <ac:spMk id="86" creationId="{F7969B46-27DE-4B81-884C-7089FDE9B341}"/>
          </ac:spMkLst>
        </pc:spChg>
        <pc:spChg chg="add mod">
          <ac:chgData name="Sharon Flanigan" userId="95fd7d2f-b818-4142-9388-1656d6a7eb1e" providerId="ADAL" clId="{0DC364EC-BD31-4531-A472-A4CC6541B095}" dt="2022-01-13T10:42:54.335" v="1613" actId="1076"/>
          <ac:spMkLst>
            <pc:docMk/>
            <pc:sldMk cId="1971447644" sldId="264"/>
            <ac:spMk id="87" creationId="{B98C02AF-D964-4054-AD87-D3BD4707881B}"/>
          </ac:spMkLst>
        </pc:spChg>
        <pc:spChg chg="add mod">
          <ac:chgData name="Sharon Flanigan" userId="95fd7d2f-b818-4142-9388-1656d6a7eb1e" providerId="ADAL" clId="{0DC364EC-BD31-4531-A472-A4CC6541B095}" dt="2022-01-13T10:42:54.335" v="1613" actId="1076"/>
          <ac:spMkLst>
            <pc:docMk/>
            <pc:sldMk cId="1971447644" sldId="264"/>
            <ac:spMk id="88" creationId="{D3EC5F5F-862D-48C0-BEA5-77030144FEA3}"/>
          </ac:spMkLst>
        </pc:spChg>
        <pc:spChg chg="add mod">
          <ac:chgData name="Sharon Flanigan" userId="95fd7d2f-b818-4142-9388-1656d6a7eb1e" providerId="ADAL" clId="{0DC364EC-BD31-4531-A472-A4CC6541B095}" dt="2022-01-13T09:51:42.537" v="1516" actId="1076"/>
          <ac:spMkLst>
            <pc:docMk/>
            <pc:sldMk cId="1971447644" sldId="264"/>
            <ac:spMk id="90" creationId="{6764E20C-3B58-4B0A-A210-4E66CB79B735}"/>
          </ac:spMkLst>
        </pc:spChg>
        <pc:spChg chg="add mod ord">
          <ac:chgData name="Sharon Flanigan" userId="95fd7d2f-b818-4142-9388-1656d6a7eb1e" providerId="ADAL" clId="{0DC364EC-BD31-4531-A472-A4CC6541B095}" dt="2022-01-13T09:51:49.281" v="1518" actId="14100"/>
          <ac:spMkLst>
            <pc:docMk/>
            <pc:sldMk cId="1971447644" sldId="264"/>
            <ac:spMk id="91" creationId="{DEF909D2-63A9-4BE1-93F2-D4B6B8E24F1D}"/>
          </ac:spMkLst>
        </pc:spChg>
        <pc:spChg chg="add mod">
          <ac:chgData name="Sharon Flanigan" userId="95fd7d2f-b818-4142-9388-1656d6a7eb1e" providerId="ADAL" clId="{0DC364EC-BD31-4531-A472-A4CC6541B095}" dt="2022-01-13T11:54:51.380" v="2338" actId="1076"/>
          <ac:spMkLst>
            <pc:docMk/>
            <pc:sldMk cId="1971447644" sldId="264"/>
            <ac:spMk id="92" creationId="{056872EF-1837-4485-8DA6-E8D3793B5E65}"/>
          </ac:spMkLst>
        </pc:spChg>
        <pc:spChg chg="add mod ord">
          <ac:chgData name="Sharon Flanigan" userId="95fd7d2f-b818-4142-9388-1656d6a7eb1e" providerId="ADAL" clId="{0DC364EC-BD31-4531-A472-A4CC6541B095}" dt="2022-01-18T12:37:37.477" v="2352" actId="1076"/>
          <ac:spMkLst>
            <pc:docMk/>
            <pc:sldMk cId="1971447644" sldId="264"/>
            <ac:spMk id="93" creationId="{1D58FB75-DADA-4D9F-BA70-4598CCE17746}"/>
          </ac:spMkLst>
        </pc:spChg>
        <pc:spChg chg="add mod">
          <ac:chgData name="Sharon Flanigan" userId="95fd7d2f-b818-4142-9388-1656d6a7eb1e" providerId="ADAL" clId="{0DC364EC-BD31-4531-A472-A4CC6541B095}" dt="2022-01-18T12:41:35.377" v="2356" actId="2085"/>
          <ac:spMkLst>
            <pc:docMk/>
            <pc:sldMk cId="1971447644" sldId="264"/>
            <ac:spMk id="94" creationId="{EE9588D7-DF02-46D3-9C72-ED4960FA71AF}"/>
          </ac:spMkLst>
        </pc:spChg>
        <pc:spChg chg="add mod">
          <ac:chgData name="Sharon Flanigan" userId="95fd7d2f-b818-4142-9388-1656d6a7eb1e" providerId="ADAL" clId="{0DC364EC-BD31-4531-A472-A4CC6541B095}" dt="2022-01-18T12:42:33.784" v="2365" actId="1076"/>
          <ac:spMkLst>
            <pc:docMk/>
            <pc:sldMk cId="1971447644" sldId="264"/>
            <ac:spMk id="95" creationId="{5CEC3536-7A40-41A8-B2FF-D29C03B9B77A}"/>
          </ac:spMkLst>
        </pc:spChg>
        <pc:spChg chg="del">
          <ac:chgData name="Sharon Flanigan" userId="95fd7d2f-b818-4142-9388-1656d6a7eb1e" providerId="ADAL" clId="{0DC364EC-BD31-4531-A472-A4CC6541B095}" dt="2022-01-13T09:18:40.386" v="1045" actId="478"/>
          <ac:spMkLst>
            <pc:docMk/>
            <pc:sldMk cId="1971447644" sldId="264"/>
            <ac:spMk id="106" creationId="{486DC38D-95FA-4519-92EC-284F0F656503}"/>
          </ac:spMkLst>
        </pc:spChg>
        <pc:spChg chg="del">
          <ac:chgData name="Sharon Flanigan" userId="95fd7d2f-b818-4142-9388-1656d6a7eb1e" providerId="ADAL" clId="{0DC364EC-BD31-4531-A472-A4CC6541B095}" dt="2022-01-13T09:18:40.386" v="1045" actId="478"/>
          <ac:spMkLst>
            <pc:docMk/>
            <pc:sldMk cId="1971447644" sldId="264"/>
            <ac:spMk id="107" creationId="{D6E7AB8E-7D1D-4DA5-A06A-77466ED9622F}"/>
          </ac:spMkLst>
        </pc:spChg>
        <pc:spChg chg="del">
          <ac:chgData name="Sharon Flanigan" userId="95fd7d2f-b818-4142-9388-1656d6a7eb1e" providerId="ADAL" clId="{0DC364EC-BD31-4531-A472-A4CC6541B095}" dt="2022-01-13T09:18:40.386" v="1045" actId="478"/>
          <ac:spMkLst>
            <pc:docMk/>
            <pc:sldMk cId="1971447644" sldId="264"/>
            <ac:spMk id="108" creationId="{0443089F-6825-4C42-A65B-22F8196D6FCC}"/>
          </ac:spMkLst>
        </pc:spChg>
        <pc:spChg chg="del">
          <ac:chgData name="Sharon Flanigan" userId="95fd7d2f-b818-4142-9388-1656d6a7eb1e" providerId="ADAL" clId="{0DC364EC-BD31-4531-A472-A4CC6541B095}" dt="2022-01-13T09:18:40.386" v="1045" actId="478"/>
          <ac:spMkLst>
            <pc:docMk/>
            <pc:sldMk cId="1971447644" sldId="264"/>
            <ac:spMk id="109" creationId="{9D2E70AD-4EEC-4E71-8620-93B73F0F9E20}"/>
          </ac:spMkLst>
        </pc:spChg>
        <pc:spChg chg="add del mod">
          <ac:chgData name="Sharon Flanigan" userId="95fd7d2f-b818-4142-9388-1656d6a7eb1e" providerId="ADAL" clId="{0DC364EC-BD31-4531-A472-A4CC6541B095}" dt="2022-01-13T11:43:08.932" v="2313" actId="478"/>
          <ac:spMkLst>
            <pc:docMk/>
            <pc:sldMk cId="1971447644" sldId="264"/>
            <ac:spMk id="110" creationId="{12143574-C4FA-411F-BF72-4A30FF276F4D}"/>
          </ac:spMkLst>
        </pc:spChg>
        <pc:spChg chg="del">
          <ac:chgData name="Sharon Flanigan" userId="95fd7d2f-b818-4142-9388-1656d6a7eb1e" providerId="ADAL" clId="{0DC364EC-BD31-4531-A472-A4CC6541B095}" dt="2022-01-13T09:18:40.386" v="1045" actId="478"/>
          <ac:spMkLst>
            <pc:docMk/>
            <pc:sldMk cId="1971447644" sldId="264"/>
            <ac:spMk id="111" creationId="{06261E84-4783-438C-903C-D4339D7AA533}"/>
          </ac:spMkLst>
        </pc:spChg>
        <pc:spChg chg="add mod">
          <ac:chgData name="Sharon Flanigan" userId="95fd7d2f-b818-4142-9388-1656d6a7eb1e" providerId="ADAL" clId="{0DC364EC-BD31-4531-A472-A4CC6541B095}" dt="2022-01-13T11:44:22.048" v="2324" actId="1076"/>
          <ac:spMkLst>
            <pc:docMk/>
            <pc:sldMk cId="1971447644" sldId="264"/>
            <ac:spMk id="122" creationId="{679041F0-1B25-48E8-9B5C-828744A63388}"/>
          </ac:spMkLst>
        </pc:spChg>
        <pc:spChg chg="add mod">
          <ac:chgData name="Sharon Flanigan" userId="95fd7d2f-b818-4142-9388-1656d6a7eb1e" providerId="ADAL" clId="{0DC364EC-BD31-4531-A472-A4CC6541B095}" dt="2022-01-13T11:09:52.790" v="1940" actId="14100"/>
          <ac:spMkLst>
            <pc:docMk/>
            <pc:sldMk cId="1971447644" sldId="264"/>
            <ac:spMk id="123" creationId="{463B421A-8A17-46BB-8FC4-B38072C2EAB7}"/>
          </ac:spMkLst>
        </pc:spChg>
        <pc:spChg chg="add del mod">
          <ac:chgData name="Sharon Flanigan" userId="95fd7d2f-b818-4142-9388-1656d6a7eb1e" providerId="ADAL" clId="{0DC364EC-BD31-4531-A472-A4CC6541B095}" dt="2022-01-13T11:02:38.448" v="1864" actId="478"/>
          <ac:spMkLst>
            <pc:docMk/>
            <pc:sldMk cId="1971447644" sldId="264"/>
            <ac:spMk id="128" creationId="{37C76BC8-24BC-4A42-A636-7D904513F462}"/>
          </ac:spMkLst>
        </pc:spChg>
        <pc:spChg chg="add mod">
          <ac:chgData name="Sharon Flanigan" userId="95fd7d2f-b818-4142-9388-1656d6a7eb1e" providerId="ADAL" clId="{0DC364EC-BD31-4531-A472-A4CC6541B095}" dt="2022-01-13T11:08:16.239" v="1922" actId="1076"/>
          <ac:spMkLst>
            <pc:docMk/>
            <pc:sldMk cId="1971447644" sldId="264"/>
            <ac:spMk id="136" creationId="{C81FC369-F01D-4486-BC7F-6A99BFFF1DFD}"/>
          </ac:spMkLst>
        </pc:spChg>
        <pc:spChg chg="add mod">
          <ac:chgData name="Sharon Flanigan" userId="95fd7d2f-b818-4142-9388-1656d6a7eb1e" providerId="ADAL" clId="{0DC364EC-BD31-4531-A472-A4CC6541B095}" dt="2022-01-13T11:08:16.239" v="1922" actId="1076"/>
          <ac:spMkLst>
            <pc:docMk/>
            <pc:sldMk cId="1971447644" sldId="264"/>
            <ac:spMk id="137" creationId="{4F9653EF-F7BB-45CA-84CD-668362D1529E}"/>
          </ac:spMkLst>
        </pc:spChg>
        <pc:spChg chg="add mod">
          <ac:chgData name="Sharon Flanigan" userId="95fd7d2f-b818-4142-9388-1656d6a7eb1e" providerId="ADAL" clId="{0DC364EC-BD31-4531-A472-A4CC6541B095}" dt="2022-01-13T11:16:16.562" v="2010" actId="14100"/>
          <ac:spMkLst>
            <pc:docMk/>
            <pc:sldMk cId="1971447644" sldId="264"/>
            <ac:spMk id="138" creationId="{639C5A63-1412-48C1-8AE9-EC111AD4396B}"/>
          </ac:spMkLst>
        </pc:spChg>
        <pc:spChg chg="add mod">
          <ac:chgData name="Sharon Flanigan" userId="95fd7d2f-b818-4142-9388-1656d6a7eb1e" providerId="ADAL" clId="{0DC364EC-BD31-4531-A472-A4CC6541B095}" dt="2022-01-13T11:08:30.651" v="1923" actId="1076"/>
          <ac:spMkLst>
            <pc:docMk/>
            <pc:sldMk cId="1971447644" sldId="264"/>
            <ac:spMk id="140" creationId="{936E50F5-DE73-4A12-9131-DFE80140817A}"/>
          </ac:spMkLst>
        </pc:spChg>
        <pc:spChg chg="add mod">
          <ac:chgData name="Sharon Flanigan" userId="95fd7d2f-b818-4142-9388-1656d6a7eb1e" providerId="ADAL" clId="{0DC364EC-BD31-4531-A472-A4CC6541B095}" dt="2022-01-13T11:08:16.239" v="1922" actId="1076"/>
          <ac:spMkLst>
            <pc:docMk/>
            <pc:sldMk cId="1971447644" sldId="264"/>
            <ac:spMk id="141" creationId="{58C55AD6-0898-44D6-B129-A088A4C9D4E5}"/>
          </ac:spMkLst>
        </pc:spChg>
        <pc:spChg chg="add mod">
          <ac:chgData name="Sharon Flanigan" userId="95fd7d2f-b818-4142-9388-1656d6a7eb1e" providerId="ADAL" clId="{0DC364EC-BD31-4531-A472-A4CC6541B095}" dt="2022-01-13T11:08:16.239" v="1922" actId="1076"/>
          <ac:spMkLst>
            <pc:docMk/>
            <pc:sldMk cId="1971447644" sldId="264"/>
            <ac:spMk id="142" creationId="{51A27F28-1150-4DB7-9DBA-50156852409B}"/>
          </ac:spMkLst>
        </pc:spChg>
        <pc:spChg chg="add mod">
          <ac:chgData name="Sharon Flanigan" userId="95fd7d2f-b818-4142-9388-1656d6a7eb1e" providerId="ADAL" clId="{0DC364EC-BD31-4531-A472-A4CC6541B095}" dt="2022-01-13T11:08:16.239" v="1922" actId="1076"/>
          <ac:spMkLst>
            <pc:docMk/>
            <pc:sldMk cId="1971447644" sldId="264"/>
            <ac:spMk id="143" creationId="{3F14D7EE-3B07-436E-8E7B-D2E188230AD1}"/>
          </ac:spMkLst>
        </pc:spChg>
        <pc:spChg chg="add mod">
          <ac:chgData name="Sharon Flanigan" userId="95fd7d2f-b818-4142-9388-1656d6a7eb1e" providerId="ADAL" clId="{0DC364EC-BD31-4531-A472-A4CC6541B095}" dt="2022-01-13T11:08:16.239" v="1922" actId="1076"/>
          <ac:spMkLst>
            <pc:docMk/>
            <pc:sldMk cId="1971447644" sldId="264"/>
            <ac:spMk id="145" creationId="{E78B618B-F63C-48B8-B2E7-030EBF4B8C5B}"/>
          </ac:spMkLst>
        </pc:spChg>
        <pc:spChg chg="add mod">
          <ac:chgData name="Sharon Flanigan" userId="95fd7d2f-b818-4142-9388-1656d6a7eb1e" providerId="ADAL" clId="{0DC364EC-BD31-4531-A472-A4CC6541B095}" dt="2022-01-13T11:08:16.239" v="1922" actId="1076"/>
          <ac:spMkLst>
            <pc:docMk/>
            <pc:sldMk cId="1971447644" sldId="264"/>
            <ac:spMk id="148" creationId="{93AF7C4E-BF9F-42E4-AE30-CBE5466D6B78}"/>
          </ac:spMkLst>
        </pc:spChg>
        <pc:spChg chg="add mod">
          <ac:chgData name="Sharon Flanigan" userId="95fd7d2f-b818-4142-9388-1656d6a7eb1e" providerId="ADAL" clId="{0DC364EC-BD31-4531-A472-A4CC6541B095}" dt="2022-01-13T11:08:16.239" v="1922" actId="1076"/>
          <ac:spMkLst>
            <pc:docMk/>
            <pc:sldMk cId="1971447644" sldId="264"/>
            <ac:spMk id="149" creationId="{A934666A-EBFD-4736-B7E0-DF73E7F6A49D}"/>
          </ac:spMkLst>
        </pc:spChg>
        <pc:spChg chg="add mod">
          <ac:chgData name="Sharon Flanigan" userId="95fd7d2f-b818-4142-9388-1656d6a7eb1e" providerId="ADAL" clId="{0DC364EC-BD31-4531-A472-A4CC6541B095}" dt="2022-01-13T11:08:16.239" v="1922" actId="1076"/>
          <ac:spMkLst>
            <pc:docMk/>
            <pc:sldMk cId="1971447644" sldId="264"/>
            <ac:spMk id="150" creationId="{8BCBFE7D-4924-42F1-A406-36CA17A61738}"/>
          </ac:spMkLst>
        </pc:spChg>
        <pc:spChg chg="add mod">
          <ac:chgData name="Sharon Flanigan" userId="95fd7d2f-b818-4142-9388-1656d6a7eb1e" providerId="ADAL" clId="{0DC364EC-BD31-4531-A472-A4CC6541B095}" dt="2022-01-13T11:08:16.239" v="1922" actId="1076"/>
          <ac:spMkLst>
            <pc:docMk/>
            <pc:sldMk cId="1971447644" sldId="264"/>
            <ac:spMk id="151" creationId="{F8620B1F-AFC7-4FC3-836B-83BB32021255}"/>
          </ac:spMkLst>
        </pc:spChg>
        <pc:spChg chg="add mod">
          <ac:chgData name="Sharon Flanigan" userId="95fd7d2f-b818-4142-9388-1656d6a7eb1e" providerId="ADAL" clId="{0DC364EC-BD31-4531-A472-A4CC6541B095}" dt="2022-01-13T11:08:16.239" v="1922" actId="1076"/>
          <ac:spMkLst>
            <pc:docMk/>
            <pc:sldMk cId="1971447644" sldId="264"/>
            <ac:spMk id="152" creationId="{245FFB07-5739-497E-A90D-96BF07A723F6}"/>
          </ac:spMkLst>
        </pc:spChg>
        <pc:spChg chg="add mod">
          <ac:chgData name="Sharon Flanigan" userId="95fd7d2f-b818-4142-9388-1656d6a7eb1e" providerId="ADAL" clId="{0DC364EC-BD31-4531-A472-A4CC6541B095}" dt="2022-01-13T11:08:16.239" v="1922" actId="1076"/>
          <ac:spMkLst>
            <pc:docMk/>
            <pc:sldMk cId="1971447644" sldId="264"/>
            <ac:spMk id="153" creationId="{1373B318-5E4F-4C00-BFAB-392022882409}"/>
          </ac:spMkLst>
        </pc:spChg>
        <pc:spChg chg="add mod">
          <ac:chgData name="Sharon Flanigan" userId="95fd7d2f-b818-4142-9388-1656d6a7eb1e" providerId="ADAL" clId="{0DC364EC-BD31-4531-A472-A4CC6541B095}" dt="2022-01-13T11:08:16.239" v="1922" actId="1076"/>
          <ac:spMkLst>
            <pc:docMk/>
            <pc:sldMk cId="1971447644" sldId="264"/>
            <ac:spMk id="154" creationId="{841C547A-A7B5-4793-9963-5CB35C23E168}"/>
          </ac:spMkLst>
        </pc:spChg>
        <pc:spChg chg="add mod">
          <ac:chgData name="Sharon Flanigan" userId="95fd7d2f-b818-4142-9388-1656d6a7eb1e" providerId="ADAL" clId="{0DC364EC-BD31-4531-A472-A4CC6541B095}" dt="2022-01-13T11:08:16.239" v="1922" actId="1076"/>
          <ac:spMkLst>
            <pc:docMk/>
            <pc:sldMk cId="1971447644" sldId="264"/>
            <ac:spMk id="155" creationId="{0CF90AF6-DEF0-408C-BF2F-EFDF333B819F}"/>
          </ac:spMkLst>
        </pc:spChg>
        <pc:spChg chg="add mod">
          <ac:chgData name="Sharon Flanigan" userId="95fd7d2f-b818-4142-9388-1656d6a7eb1e" providerId="ADAL" clId="{0DC364EC-BD31-4531-A472-A4CC6541B095}" dt="2022-01-13T11:09:10.906" v="1931" actId="1076"/>
          <ac:spMkLst>
            <pc:docMk/>
            <pc:sldMk cId="1971447644" sldId="264"/>
            <ac:spMk id="156" creationId="{F3A00B1B-2FCB-4FA1-B2A4-472CE84D28F4}"/>
          </ac:spMkLst>
        </pc:spChg>
        <pc:spChg chg="add mod">
          <ac:chgData name="Sharon Flanigan" userId="95fd7d2f-b818-4142-9388-1656d6a7eb1e" providerId="ADAL" clId="{0DC364EC-BD31-4531-A472-A4CC6541B095}" dt="2022-01-13T11:16:23.082" v="2012" actId="14100"/>
          <ac:spMkLst>
            <pc:docMk/>
            <pc:sldMk cId="1971447644" sldId="264"/>
            <ac:spMk id="157" creationId="{355D6203-7A63-4AEF-8A02-6A612D096539}"/>
          </ac:spMkLst>
        </pc:spChg>
        <pc:spChg chg="add mod">
          <ac:chgData name="Sharon Flanigan" userId="95fd7d2f-b818-4142-9388-1656d6a7eb1e" providerId="ADAL" clId="{0DC364EC-BD31-4531-A472-A4CC6541B095}" dt="2022-01-13T11:16:40.302" v="2015" actId="1076"/>
          <ac:spMkLst>
            <pc:docMk/>
            <pc:sldMk cId="1971447644" sldId="264"/>
            <ac:spMk id="158" creationId="{D8287CCC-17A8-4CDA-AE66-2D48600E7DF1}"/>
          </ac:spMkLst>
        </pc:spChg>
        <pc:spChg chg="add del mod">
          <ac:chgData name="Sharon Flanigan" userId="95fd7d2f-b818-4142-9388-1656d6a7eb1e" providerId="ADAL" clId="{0DC364EC-BD31-4531-A472-A4CC6541B095}" dt="2022-01-13T10:50:11.162" v="1713" actId="478"/>
          <ac:spMkLst>
            <pc:docMk/>
            <pc:sldMk cId="1971447644" sldId="264"/>
            <ac:spMk id="159" creationId="{74D6D2A8-0EBB-4EF6-8C5E-31A786B2ED87}"/>
          </ac:spMkLst>
        </pc:spChg>
        <pc:spChg chg="add del mod">
          <ac:chgData name="Sharon Flanigan" userId="95fd7d2f-b818-4142-9388-1656d6a7eb1e" providerId="ADAL" clId="{0DC364EC-BD31-4531-A472-A4CC6541B095}" dt="2022-01-13T11:12:55.191" v="1961" actId="478"/>
          <ac:spMkLst>
            <pc:docMk/>
            <pc:sldMk cId="1971447644" sldId="264"/>
            <ac:spMk id="165" creationId="{DFF19EA7-1C93-49BC-B83F-3A2C29977942}"/>
          </ac:spMkLst>
        </pc:spChg>
        <pc:spChg chg="add del mod">
          <ac:chgData name="Sharon Flanigan" userId="95fd7d2f-b818-4142-9388-1656d6a7eb1e" providerId="ADAL" clId="{0DC364EC-BD31-4531-A472-A4CC6541B095}" dt="2022-01-13T11:14:41.632" v="1991" actId="478"/>
          <ac:spMkLst>
            <pc:docMk/>
            <pc:sldMk cId="1971447644" sldId="264"/>
            <ac:spMk id="166" creationId="{F7BA2B18-CACA-4C1A-AD49-76FB9D5E0AEE}"/>
          </ac:spMkLst>
        </pc:spChg>
        <pc:spChg chg="add del mod">
          <ac:chgData name="Sharon Flanigan" userId="95fd7d2f-b818-4142-9388-1656d6a7eb1e" providerId="ADAL" clId="{0DC364EC-BD31-4531-A472-A4CC6541B095}" dt="2022-01-13T11:14:39.399" v="1989" actId="478"/>
          <ac:spMkLst>
            <pc:docMk/>
            <pc:sldMk cId="1971447644" sldId="264"/>
            <ac:spMk id="167" creationId="{AD13DEE6-77E1-4D49-B760-AB77608CF39E}"/>
          </ac:spMkLst>
        </pc:spChg>
        <pc:spChg chg="add mod">
          <ac:chgData name="Sharon Flanigan" userId="95fd7d2f-b818-4142-9388-1656d6a7eb1e" providerId="ADAL" clId="{0DC364EC-BD31-4531-A472-A4CC6541B095}" dt="2022-01-13T11:47:27.843" v="2335" actId="1076"/>
          <ac:spMkLst>
            <pc:docMk/>
            <pc:sldMk cId="1971447644" sldId="264"/>
            <ac:spMk id="168" creationId="{4F6058F0-82C4-47A7-809B-7139F064A077}"/>
          </ac:spMkLst>
        </pc:spChg>
        <pc:spChg chg="add del mod">
          <ac:chgData name="Sharon Flanigan" userId="95fd7d2f-b818-4142-9388-1656d6a7eb1e" providerId="ADAL" clId="{0DC364EC-BD31-4531-A472-A4CC6541B095}" dt="2022-01-13T11:14:36.849" v="1988" actId="478"/>
          <ac:spMkLst>
            <pc:docMk/>
            <pc:sldMk cId="1971447644" sldId="264"/>
            <ac:spMk id="169" creationId="{53868DB8-DEE5-402E-A181-E2AC2A864EB5}"/>
          </ac:spMkLst>
        </pc:spChg>
        <pc:spChg chg="add mod">
          <ac:chgData name="Sharon Flanigan" userId="95fd7d2f-b818-4142-9388-1656d6a7eb1e" providerId="ADAL" clId="{0DC364EC-BD31-4531-A472-A4CC6541B095}" dt="2022-01-13T11:14:49.347" v="1993" actId="1076"/>
          <ac:spMkLst>
            <pc:docMk/>
            <pc:sldMk cId="1971447644" sldId="264"/>
            <ac:spMk id="170" creationId="{61EAEF61-A270-4A34-A425-5945F790A170}"/>
          </ac:spMkLst>
        </pc:spChg>
        <pc:spChg chg="add mod">
          <ac:chgData name="Sharon Flanigan" userId="95fd7d2f-b818-4142-9388-1656d6a7eb1e" providerId="ADAL" clId="{0DC364EC-BD31-4531-A472-A4CC6541B095}" dt="2022-01-13T11:15:28.606" v="2003" actId="1076"/>
          <ac:spMkLst>
            <pc:docMk/>
            <pc:sldMk cId="1971447644" sldId="264"/>
            <ac:spMk id="171" creationId="{690A3EAF-F9C9-4FA1-A15B-1FE3E39C2062}"/>
          </ac:spMkLst>
        </pc:spChg>
        <pc:spChg chg="add mod">
          <ac:chgData name="Sharon Flanigan" userId="95fd7d2f-b818-4142-9388-1656d6a7eb1e" providerId="ADAL" clId="{0DC364EC-BD31-4531-A472-A4CC6541B095}" dt="2022-01-13T11:15:37.658" v="2005" actId="1076"/>
          <ac:spMkLst>
            <pc:docMk/>
            <pc:sldMk cId="1971447644" sldId="264"/>
            <ac:spMk id="172" creationId="{31F2340F-29CC-4E16-92E3-A1E9F645135C}"/>
          </ac:spMkLst>
        </pc:spChg>
        <pc:spChg chg="add del mod">
          <ac:chgData name="Sharon Flanigan" userId="95fd7d2f-b818-4142-9388-1656d6a7eb1e" providerId="ADAL" clId="{0DC364EC-BD31-4531-A472-A4CC6541B095}" dt="2022-01-13T11:43:04.973" v="2312" actId="478"/>
          <ac:spMkLst>
            <pc:docMk/>
            <pc:sldMk cId="1971447644" sldId="264"/>
            <ac:spMk id="185" creationId="{EDC0B967-3E13-4208-8D6F-812F472959AB}"/>
          </ac:spMkLst>
        </pc:spChg>
        <pc:spChg chg="add mod">
          <ac:chgData name="Sharon Flanigan" userId="95fd7d2f-b818-4142-9388-1656d6a7eb1e" providerId="ADAL" clId="{0DC364EC-BD31-4531-A472-A4CC6541B095}" dt="2022-01-18T12:42:30.566" v="2364" actId="14100"/>
          <ac:spMkLst>
            <pc:docMk/>
            <pc:sldMk cId="1971447644" sldId="264"/>
            <ac:spMk id="192" creationId="{D9996A86-8BE9-4C6D-B253-AD40A7B92923}"/>
          </ac:spMkLst>
        </pc:spChg>
        <pc:spChg chg="add mod">
          <ac:chgData name="Sharon Flanigan" userId="95fd7d2f-b818-4142-9388-1656d6a7eb1e" providerId="ADAL" clId="{0DC364EC-BD31-4531-A472-A4CC6541B095}" dt="2022-01-13T11:23:00.413" v="2116" actId="1076"/>
          <ac:spMkLst>
            <pc:docMk/>
            <pc:sldMk cId="1971447644" sldId="264"/>
            <ac:spMk id="196" creationId="{6DFB0F36-BC84-4CD9-9112-DE5C3EDA359A}"/>
          </ac:spMkLst>
        </pc:spChg>
        <pc:spChg chg="add mod">
          <ac:chgData name="Sharon Flanigan" userId="95fd7d2f-b818-4142-9388-1656d6a7eb1e" providerId="ADAL" clId="{0DC364EC-BD31-4531-A472-A4CC6541B095}" dt="2022-01-13T11:24:29.974" v="2194" actId="20577"/>
          <ac:spMkLst>
            <pc:docMk/>
            <pc:sldMk cId="1971447644" sldId="264"/>
            <ac:spMk id="197" creationId="{4E890977-C35F-4A1B-8CC2-D9DC8539EF98}"/>
          </ac:spMkLst>
        </pc:spChg>
        <pc:spChg chg="add del mod">
          <ac:chgData name="Sharon Flanigan" userId="95fd7d2f-b818-4142-9388-1656d6a7eb1e" providerId="ADAL" clId="{0DC364EC-BD31-4531-A472-A4CC6541B095}" dt="2022-01-13T11:26:08.289" v="2200"/>
          <ac:spMkLst>
            <pc:docMk/>
            <pc:sldMk cId="1971447644" sldId="264"/>
            <ac:spMk id="203" creationId="{2FDBDA0A-3A2B-4029-A0E2-83B59AC1D7AD}"/>
          </ac:spMkLst>
        </pc:spChg>
        <pc:spChg chg="add mod ord">
          <ac:chgData name="Sharon Flanigan" userId="95fd7d2f-b818-4142-9388-1656d6a7eb1e" providerId="ADAL" clId="{0DC364EC-BD31-4531-A472-A4CC6541B095}" dt="2022-01-13T11:45:04.088" v="2333" actId="1076"/>
          <ac:spMkLst>
            <pc:docMk/>
            <pc:sldMk cId="1971447644" sldId="264"/>
            <ac:spMk id="206" creationId="{BA609686-26D6-4186-98BE-E21E926C292A}"/>
          </ac:spMkLst>
        </pc:spChg>
        <pc:spChg chg="add mod">
          <ac:chgData name="Sharon Flanigan" userId="95fd7d2f-b818-4142-9388-1656d6a7eb1e" providerId="ADAL" clId="{0DC364EC-BD31-4531-A472-A4CC6541B095}" dt="2022-01-13T11:39:58.148" v="2306" actId="1076"/>
          <ac:spMkLst>
            <pc:docMk/>
            <pc:sldMk cId="1971447644" sldId="264"/>
            <ac:spMk id="207" creationId="{76C0D048-4B89-459D-8DDE-22B27FB1DFF4}"/>
          </ac:spMkLst>
        </pc:spChg>
        <pc:spChg chg="add del mod">
          <ac:chgData name="Sharon Flanigan" userId="95fd7d2f-b818-4142-9388-1656d6a7eb1e" providerId="ADAL" clId="{0DC364EC-BD31-4531-A472-A4CC6541B095}" dt="2022-01-13T11:38:13.845" v="2287" actId="478"/>
          <ac:spMkLst>
            <pc:docMk/>
            <pc:sldMk cId="1971447644" sldId="264"/>
            <ac:spMk id="208" creationId="{57163200-B258-4628-A646-BD5B734979A5}"/>
          </ac:spMkLst>
        </pc:spChg>
        <pc:spChg chg="add mod">
          <ac:chgData name="Sharon Flanigan" userId="95fd7d2f-b818-4142-9388-1656d6a7eb1e" providerId="ADAL" clId="{0DC364EC-BD31-4531-A472-A4CC6541B095}" dt="2022-01-13T11:38:49.619" v="2291" actId="1076"/>
          <ac:spMkLst>
            <pc:docMk/>
            <pc:sldMk cId="1971447644" sldId="264"/>
            <ac:spMk id="209" creationId="{44FDBA2E-89A4-4D97-8A58-7FDA8E97CDAC}"/>
          </ac:spMkLst>
        </pc:spChg>
        <pc:spChg chg="add mod">
          <ac:chgData name="Sharon Flanigan" userId="95fd7d2f-b818-4142-9388-1656d6a7eb1e" providerId="ADAL" clId="{0DC364EC-BD31-4531-A472-A4CC6541B095}" dt="2022-01-13T11:39:44.764" v="2302" actId="1076"/>
          <ac:spMkLst>
            <pc:docMk/>
            <pc:sldMk cId="1971447644" sldId="264"/>
            <ac:spMk id="210" creationId="{82416ACE-1C8E-4A62-8605-DB0D8221A98F}"/>
          </ac:spMkLst>
        </pc:spChg>
        <pc:spChg chg="add mod">
          <ac:chgData name="Sharon Flanigan" userId="95fd7d2f-b818-4142-9388-1656d6a7eb1e" providerId="ADAL" clId="{0DC364EC-BD31-4531-A472-A4CC6541B095}" dt="2022-01-13T11:44:26.117" v="2325" actId="1076"/>
          <ac:spMkLst>
            <pc:docMk/>
            <pc:sldMk cId="1971447644" sldId="264"/>
            <ac:spMk id="219" creationId="{7A18703B-0BF3-4EC9-A6FF-9E7E2064A272}"/>
          </ac:spMkLst>
        </pc:spChg>
        <pc:spChg chg="add mod">
          <ac:chgData name="Sharon Flanigan" userId="95fd7d2f-b818-4142-9388-1656d6a7eb1e" providerId="ADAL" clId="{0DC364EC-BD31-4531-A472-A4CC6541B095}" dt="2022-01-13T11:44:35.163" v="2327" actId="1076"/>
          <ac:spMkLst>
            <pc:docMk/>
            <pc:sldMk cId="1971447644" sldId="264"/>
            <ac:spMk id="220" creationId="{E585A304-64C7-4543-AABF-9F8928A19E41}"/>
          </ac:spMkLst>
        </pc:spChg>
        <pc:graphicFrameChg chg="del modGraphic">
          <ac:chgData name="Sharon Flanigan" userId="95fd7d2f-b818-4142-9388-1656d6a7eb1e" providerId="ADAL" clId="{0DC364EC-BD31-4531-A472-A4CC6541B095}" dt="2022-01-13T09:15:18.622" v="942" actId="478"/>
          <ac:graphicFrameMkLst>
            <pc:docMk/>
            <pc:sldMk cId="1971447644" sldId="264"/>
            <ac:graphicFrameMk id="39" creationId="{A9AD78FF-6CB3-4D7D-AE17-763D5B584448}"/>
          </ac:graphicFrameMkLst>
        </pc:graphicFrameChg>
        <pc:graphicFrameChg chg="del">
          <ac:chgData name="Sharon Flanigan" userId="95fd7d2f-b818-4142-9388-1656d6a7eb1e" providerId="ADAL" clId="{0DC364EC-BD31-4531-A472-A4CC6541B095}" dt="2022-01-13T09:15:39.644" v="943" actId="478"/>
          <ac:graphicFrameMkLst>
            <pc:docMk/>
            <pc:sldMk cId="1971447644" sldId="264"/>
            <ac:graphicFrameMk id="46" creationId="{65997FDD-9531-4996-8799-5A462EC5371F}"/>
          </ac:graphicFrameMkLst>
        </pc:graphicFrameChg>
        <pc:graphicFrameChg chg="del">
          <ac:chgData name="Sharon Flanigan" userId="95fd7d2f-b818-4142-9388-1656d6a7eb1e" providerId="ADAL" clId="{0DC364EC-BD31-4531-A472-A4CC6541B095}" dt="2022-01-13T09:19:15.161" v="1060" actId="478"/>
          <ac:graphicFrameMkLst>
            <pc:docMk/>
            <pc:sldMk cId="1971447644" sldId="264"/>
            <ac:graphicFrameMk id="54" creationId="{CFF70F0D-73DC-4657-AB38-D3051B981C3B}"/>
          </ac:graphicFrameMkLst>
        </pc:graphicFrameChg>
        <pc:graphicFrameChg chg="del">
          <ac:chgData name="Sharon Flanigan" userId="95fd7d2f-b818-4142-9388-1656d6a7eb1e" providerId="ADAL" clId="{0DC364EC-BD31-4531-A472-A4CC6541B095}" dt="2022-01-13T09:19:17.194" v="1061" actId="478"/>
          <ac:graphicFrameMkLst>
            <pc:docMk/>
            <pc:sldMk cId="1971447644" sldId="264"/>
            <ac:graphicFrameMk id="59" creationId="{08F03BA4-9054-4C81-AEA4-428853481E82}"/>
          </ac:graphicFrameMkLst>
        </pc:graphicFrameChg>
        <pc:graphicFrameChg chg="del">
          <ac:chgData name="Sharon Flanigan" userId="95fd7d2f-b818-4142-9388-1656d6a7eb1e" providerId="ADAL" clId="{0DC364EC-BD31-4531-A472-A4CC6541B095}" dt="2022-01-13T09:19:21.273" v="1062" actId="478"/>
          <ac:graphicFrameMkLst>
            <pc:docMk/>
            <pc:sldMk cId="1971447644" sldId="264"/>
            <ac:graphicFrameMk id="64" creationId="{445F3E75-4E61-4F61-9ADF-EC36CD079388}"/>
          </ac:graphicFrameMkLst>
        </pc:graphicFrameChg>
        <pc:graphicFrameChg chg="mod">
          <ac:chgData name="Sharon Flanigan" userId="95fd7d2f-b818-4142-9388-1656d6a7eb1e" providerId="ADAL" clId="{0DC364EC-BD31-4531-A472-A4CC6541B095}" dt="2022-01-13T11:20:38.037" v="2064" actId="1076"/>
          <ac:graphicFrameMkLst>
            <pc:docMk/>
            <pc:sldMk cId="1971447644" sldId="264"/>
            <ac:graphicFrameMk id="72" creationId="{5C8E3239-BE33-4CEE-AC72-6F68B123D27D}"/>
          </ac:graphicFrameMkLst>
        </pc:graphicFrameChg>
        <pc:graphicFrameChg chg="add del mod">
          <ac:chgData name="Sharon Flanigan" userId="95fd7d2f-b818-4142-9388-1656d6a7eb1e" providerId="ADAL" clId="{0DC364EC-BD31-4531-A472-A4CC6541B095}" dt="2022-01-13T09:22:17.306" v="1069" actId="478"/>
          <ac:graphicFrameMkLst>
            <pc:docMk/>
            <pc:sldMk cId="1971447644" sldId="264"/>
            <ac:graphicFrameMk id="79" creationId="{D472BBDA-D04E-404B-B343-81CD053F451C}"/>
          </ac:graphicFrameMkLst>
        </pc:graphicFrameChg>
        <pc:graphicFrameChg chg="add mod ord modGraphic">
          <ac:chgData name="Sharon Flanigan" userId="95fd7d2f-b818-4142-9388-1656d6a7eb1e" providerId="ADAL" clId="{0DC364EC-BD31-4531-A472-A4CC6541B095}" dt="2022-01-13T11:43:52.058" v="2321" actId="14100"/>
          <ac:graphicFrameMkLst>
            <pc:docMk/>
            <pc:sldMk cId="1971447644" sldId="264"/>
            <ac:graphicFrameMk id="80" creationId="{0AFAB82F-AEEA-490B-85F2-234155A8FBE1}"/>
          </ac:graphicFrameMkLst>
        </pc:graphicFrameChg>
        <pc:picChg chg="del mod">
          <ac:chgData name="Sharon Flanigan" userId="95fd7d2f-b818-4142-9388-1656d6a7eb1e" providerId="ADAL" clId="{0DC364EC-BD31-4531-A472-A4CC6541B095}" dt="2022-01-13T11:01:43.720" v="1855" actId="478"/>
          <ac:picMkLst>
            <pc:docMk/>
            <pc:sldMk cId="1971447644" sldId="264"/>
            <ac:picMk id="5" creationId="{07ADEA59-2C41-4351-99E5-0361671B6EBF}"/>
          </ac:picMkLst>
        </pc:picChg>
        <pc:picChg chg="add mod ord modCrop">
          <ac:chgData name="Sharon Flanigan" userId="95fd7d2f-b818-4142-9388-1656d6a7eb1e" providerId="ADAL" clId="{0DC364EC-BD31-4531-A472-A4CC6541B095}" dt="2022-01-13T11:08:16.239" v="1922" actId="1076"/>
          <ac:picMkLst>
            <pc:docMk/>
            <pc:sldMk cId="1971447644" sldId="264"/>
            <ac:picMk id="130" creationId="{80228626-BF69-4FFE-9AD0-D94493B94893}"/>
          </ac:picMkLst>
        </pc:picChg>
        <pc:picChg chg="add del mod">
          <ac:chgData name="Sharon Flanigan" userId="95fd7d2f-b818-4142-9388-1656d6a7eb1e" providerId="ADAL" clId="{0DC364EC-BD31-4531-A472-A4CC6541B095}" dt="2022-01-13T11:02:32.232" v="1863" actId="478"/>
          <ac:picMkLst>
            <pc:docMk/>
            <pc:sldMk cId="1971447644" sldId="264"/>
            <ac:picMk id="135" creationId="{9055B098-6F88-4779-A42D-1EB4268F606F}"/>
          </ac:picMkLst>
        </pc:picChg>
        <pc:picChg chg="add mod ord modCrop">
          <ac:chgData name="Sharon Flanigan" userId="95fd7d2f-b818-4142-9388-1656d6a7eb1e" providerId="ADAL" clId="{0DC364EC-BD31-4531-A472-A4CC6541B095}" dt="2022-01-13T11:02:09.274" v="1858" actId="14100"/>
          <ac:picMkLst>
            <pc:docMk/>
            <pc:sldMk cId="1971447644" sldId="264"/>
            <ac:picMk id="160" creationId="{8E1BF28E-41FE-43F1-BD98-B56FB508BD6F}"/>
          </ac:picMkLst>
        </pc:picChg>
        <pc:cxnChg chg="del">
          <ac:chgData name="Sharon Flanigan" userId="95fd7d2f-b818-4142-9388-1656d6a7eb1e" providerId="ADAL" clId="{0DC364EC-BD31-4531-A472-A4CC6541B095}" dt="2022-01-13T09:18:40.386" v="1045" actId="478"/>
          <ac:cxnSpMkLst>
            <pc:docMk/>
            <pc:sldMk cId="1971447644" sldId="264"/>
            <ac:cxnSpMk id="3" creationId="{84558F47-9E1E-4D21-B05A-F59B2FD8A186}"/>
          </ac:cxnSpMkLst>
        </pc:cxnChg>
        <pc:cxnChg chg="del mod">
          <ac:chgData name="Sharon Flanigan" userId="95fd7d2f-b818-4142-9388-1656d6a7eb1e" providerId="ADAL" clId="{0DC364EC-BD31-4531-A472-A4CC6541B095}" dt="2022-01-13T09:18:41.865" v="1046" actId="478"/>
          <ac:cxnSpMkLst>
            <pc:docMk/>
            <pc:sldMk cId="1971447644" sldId="264"/>
            <ac:cxnSpMk id="11" creationId="{8BC2BD85-5C8F-4C35-91D6-EA1F0587B209}"/>
          </ac:cxnSpMkLst>
        </pc:cxnChg>
        <pc:cxnChg chg="del mod">
          <ac:chgData name="Sharon Flanigan" userId="95fd7d2f-b818-4142-9388-1656d6a7eb1e" providerId="ADAL" clId="{0DC364EC-BD31-4531-A472-A4CC6541B095}" dt="2022-01-13T09:18:46.689" v="1050" actId="478"/>
          <ac:cxnSpMkLst>
            <pc:docMk/>
            <pc:sldMk cId="1971447644" sldId="264"/>
            <ac:cxnSpMk id="16" creationId="{E6A725AD-658D-4FB1-8778-E67BB1DA349A}"/>
          </ac:cxnSpMkLst>
        </pc:cxnChg>
        <pc:cxnChg chg="del mod">
          <ac:chgData name="Sharon Flanigan" userId="95fd7d2f-b818-4142-9388-1656d6a7eb1e" providerId="ADAL" clId="{0DC364EC-BD31-4531-A472-A4CC6541B095}" dt="2022-01-13T09:18:45.113" v="1049" actId="478"/>
          <ac:cxnSpMkLst>
            <pc:docMk/>
            <pc:sldMk cId="1971447644" sldId="264"/>
            <ac:cxnSpMk id="23" creationId="{6E0BB9EA-3CA8-470D-9A78-ACBC52F71597}"/>
          </ac:cxnSpMkLst>
        </pc:cxnChg>
        <pc:cxnChg chg="del mod">
          <ac:chgData name="Sharon Flanigan" userId="95fd7d2f-b818-4142-9388-1656d6a7eb1e" providerId="ADAL" clId="{0DC364EC-BD31-4531-A472-A4CC6541B095}" dt="2022-01-13T09:18:43.927" v="1048" actId="478"/>
          <ac:cxnSpMkLst>
            <pc:docMk/>
            <pc:sldMk cId="1971447644" sldId="264"/>
            <ac:cxnSpMk id="26" creationId="{8A7AB735-6ADB-49EE-BC11-FC89F051C7C2}"/>
          </ac:cxnSpMkLst>
        </pc:cxnChg>
        <pc:cxnChg chg="mod">
          <ac:chgData name="Sharon Flanigan" userId="95fd7d2f-b818-4142-9388-1656d6a7eb1e" providerId="ADAL" clId="{0DC364EC-BD31-4531-A472-A4CC6541B095}" dt="2022-01-13T10:45:39.656" v="1686" actId="14100"/>
          <ac:cxnSpMkLst>
            <pc:docMk/>
            <pc:sldMk cId="1971447644" sldId="264"/>
            <ac:cxnSpMk id="27" creationId="{6B2F3305-FDD7-4AB2-9AC1-E0A757159BE7}"/>
          </ac:cxnSpMkLst>
        </pc:cxnChg>
        <pc:cxnChg chg="del mod">
          <ac:chgData name="Sharon Flanigan" userId="95fd7d2f-b818-4142-9388-1656d6a7eb1e" providerId="ADAL" clId="{0DC364EC-BD31-4531-A472-A4CC6541B095}" dt="2022-01-13T09:18:42.714" v="1047" actId="478"/>
          <ac:cxnSpMkLst>
            <pc:docMk/>
            <pc:sldMk cId="1971447644" sldId="264"/>
            <ac:cxnSpMk id="29" creationId="{5E13D125-DCF6-4F7C-A6B6-A02ABC52A2A4}"/>
          </ac:cxnSpMkLst>
        </pc:cxnChg>
        <pc:cxnChg chg="add mod">
          <ac:chgData name="Sharon Flanigan" userId="95fd7d2f-b818-4142-9388-1656d6a7eb1e" providerId="ADAL" clId="{0DC364EC-BD31-4531-A472-A4CC6541B095}" dt="2022-01-13T09:52:36.820" v="1525" actId="1076"/>
          <ac:cxnSpMkLst>
            <pc:docMk/>
            <pc:sldMk cId="1971447644" sldId="264"/>
            <ac:cxnSpMk id="37" creationId="{43C62611-BE0C-4C33-B2B6-7C28B3D39199}"/>
          </ac:cxnSpMkLst>
        </pc:cxnChg>
        <pc:cxnChg chg="mod">
          <ac:chgData name="Sharon Flanigan" userId="95fd7d2f-b818-4142-9388-1656d6a7eb1e" providerId="ADAL" clId="{0DC364EC-BD31-4531-A472-A4CC6541B095}" dt="2022-01-13T10:45:26.388" v="1684" actId="14100"/>
          <ac:cxnSpMkLst>
            <pc:docMk/>
            <pc:sldMk cId="1971447644" sldId="264"/>
            <ac:cxnSpMk id="38" creationId="{82CCA75D-BC68-47BA-A30D-B64DC0BDB998}"/>
          </ac:cxnSpMkLst>
        </pc:cxnChg>
        <pc:cxnChg chg="mod">
          <ac:chgData name="Sharon Flanigan" userId="95fd7d2f-b818-4142-9388-1656d6a7eb1e" providerId="ADAL" clId="{0DC364EC-BD31-4531-A472-A4CC6541B095}" dt="2022-01-13T10:42:54.335" v="1613" actId="1076"/>
          <ac:cxnSpMkLst>
            <pc:docMk/>
            <pc:sldMk cId="1971447644" sldId="264"/>
            <ac:cxnSpMk id="40" creationId="{00C5F6F3-4E15-4457-A879-16043A3142E9}"/>
          </ac:cxnSpMkLst>
        </pc:cxnChg>
        <pc:cxnChg chg="del">
          <ac:chgData name="Sharon Flanigan" userId="95fd7d2f-b818-4142-9388-1656d6a7eb1e" providerId="ADAL" clId="{0DC364EC-BD31-4531-A472-A4CC6541B095}" dt="2022-01-13T09:19:07.336" v="1056" actId="478"/>
          <ac:cxnSpMkLst>
            <pc:docMk/>
            <pc:sldMk cId="1971447644" sldId="264"/>
            <ac:cxnSpMk id="41" creationId="{4BCFBC5E-25FD-4EE3-AACD-C6AEDFC76FC3}"/>
          </ac:cxnSpMkLst>
        </pc:cxnChg>
        <pc:cxnChg chg="del">
          <ac:chgData name="Sharon Flanigan" userId="95fd7d2f-b818-4142-9388-1656d6a7eb1e" providerId="ADAL" clId="{0DC364EC-BD31-4531-A472-A4CC6541B095}" dt="2022-01-13T09:19:08.739" v="1057" actId="478"/>
          <ac:cxnSpMkLst>
            <pc:docMk/>
            <pc:sldMk cId="1971447644" sldId="264"/>
            <ac:cxnSpMk id="55" creationId="{FF2A9050-DE5F-4B25-A8D8-0C9A130F7C57}"/>
          </ac:cxnSpMkLst>
        </pc:cxnChg>
        <pc:cxnChg chg="del">
          <ac:chgData name="Sharon Flanigan" userId="95fd7d2f-b818-4142-9388-1656d6a7eb1e" providerId="ADAL" clId="{0DC364EC-BD31-4531-A472-A4CC6541B095}" dt="2022-01-13T09:19:10.650" v="1058" actId="478"/>
          <ac:cxnSpMkLst>
            <pc:docMk/>
            <pc:sldMk cId="1971447644" sldId="264"/>
            <ac:cxnSpMk id="60" creationId="{08EBAB55-D16B-4D3E-B2D7-5337A7015E1D}"/>
          </ac:cxnSpMkLst>
        </pc:cxnChg>
        <pc:cxnChg chg="add mod">
          <ac:chgData name="Sharon Flanigan" userId="95fd7d2f-b818-4142-9388-1656d6a7eb1e" providerId="ADAL" clId="{0DC364EC-BD31-4531-A472-A4CC6541B095}" dt="2022-01-13T10:46:22.793" v="1694" actId="14100"/>
          <ac:cxnSpMkLst>
            <pc:docMk/>
            <pc:sldMk cId="1971447644" sldId="264"/>
            <ac:cxnSpMk id="61" creationId="{680B4CA4-F07A-460F-AEFC-77E0F1321F94}"/>
          </ac:cxnSpMkLst>
        </pc:cxnChg>
        <pc:cxnChg chg="del">
          <ac:chgData name="Sharon Flanigan" userId="95fd7d2f-b818-4142-9388-1656d6a7eb1e" providerId="ADAL" clId="{0DC364EC-BD31-4531-A472-A4CC6541B095}" dt="2022-01-13T09:19:12.512" v="1059" actId="478"/>
          <ac:cxnSpMkLst>
            <pc:docMk/>
            <pc:sldMk cId="1971447644" sldId="264"/>
            <ac:cxnSpMk id="65" creationId="{08315B9A-D13E-46BF-A056-8006CBECC55E}"/>
          </ac:cxnSpMkLst>
        </pc:cxnChg>
        <pc:cxnChg chg="mod">
          <ac:chgData name="Sharon Flanigan" userId="95fd7d2f-b818-4142-9388-1656d6a7eb1e" providerId="ADAL" clId="{0DC364EC-BD31-4531-A472-A4CC6541B095}" dt="2022-01-13T11:20:21.506" v="2060" actId="1076"/>
          <ac:cxnSpMkLst>
            <pc:docMk/>
            <pc:sldMk cId="1971447644" sldId="264"/>
            <ac:cxnSpMk id="75" creationId="{94CB03CB-D669-4307-8721-0DAB311D07DD}"/>
          </ac:cxnSpMkLst>
        </pc:cxnChg>
        <pc:cxnChg chg="add del mod">
          <ac:chgData name="Sharon Flanigan" userId="95fd7d2f-b818-4142-9388-1656d6a7eb1e" providerId="ADAL" clId="{0DC364EC-BD31-4531-A472-A4CC6541B095}" dt="2022-01-13T09:44:07.503" v="1364" actId="478"/>
          <ac:cxnSpMkLst>
            <pc:docMk/>
            <pc:sldMk cId="1971447644" sldId="264"/>
            <ac:cxnSpMk id="89" creationId="{9D106FB0-70E1-44AB-930C-9775C1DD410E}"/>
          </ac:cxnSpMkLst>
        </pc:cxnChg>
        <pc:cxnChg chg="add mod">
          <ac:chgData name="Sharon Flanigan" userId="95fd7d2f-b818-4142-9388-1656d6a7eb1e" providerId="ADAL" clId="{0DC364EC-BD31-4531-A472-A4CC6541B095}" dt="2022-01-13T11:54:28.237" v="2336" actId="14100"/>
          <ac:cxnSpMkLst>
            <pc:docMk/>
            <pc:sldMk cId="1971447644" sldId="264"/>
            <ac:cxnSpMk id="100" creationId="{7DC9E521-B645-47B7-BDA5-F2D1A88E4C2F}"/>
          </ac:cxnSpMkLst>
        </pc:cxnChg>
        <pc:cxnChg chg="add mod">
          <ac:chgData name="Sharon Flanigan" userId="95fd7d2f-b818-4142-9388-1656d6a7eb1e" providerId="ADAL" clId="{0DC364EC-BD31-4531-A472-A4CC6541B095}" dt="2022-01-13T11:24:21.786" v="2190" actId="14100"/>
          <ac:cxnSpMkLst>
            <pc:docMk/>
            <pc:sldMk cId="1971447644" sldId="264"/>
            <ac:cxnSpMk id="139" creationId="{D3B591D0-9261-4F12-B48E-988CA65B27E6}"/>
          </ac:cxnSpMkLst>
        </pc:cxnChg>
        <pc:cxnChg chg="add mod">
          <ac:chgData name="Sharon Flanigan" userId="95fd7d2f-b818-4142-9388-1656d6a7eb1e" providerId="ADAL" clId="{0DC364EC-BD31-4531-A472-A4CC6541B095}" dt="2022-01-13T11:09:25.986" v="1934" actId="14100"/>
          <ac:cxnSpMkLst>
            <pc:docMk/>
            <pc:sldMk cId="1971447644" sldId="264"/>
            <ac:cxnSpMk id="146" creationId="{2DF3DB20-BAC8-47D4-92AD-E2C3BF93EF93}"/>
          </ac:cxnSpMkLst>
        </pc:cxnChg>
        <pc:cxnChg chg="add mod">
          <ac:chgData name="Sharon Flanigan" userId="95fd7d2f-b818-4142-9388-1656d6a7eb1e" providerId="ADAL" clId="{0DC364EC-BD31-4531-A472-A4CC6541B095}" dt="2022-01-13T11:16:49.754" v="2019" actId="14100"/>
          <ac:cxnSpMkLst>
            <pc:docMk/>
            <pc:sldMk cId="1971447644" sldId="264"/>
            <ac:cxnSpMk id="147" creationId="{4B9894C6-42D9-4F94-9CD8-D6D4B0992982}"/>
          </ac:cxnSpMkLst>
        </pc:cxnChg>
        <pc:cxnChg chg="add mod">
          <ac:chgData name="Sharon Flanigan" userId="95fd7d2f-b818-4142-9388-1656d6a7eb1e" providerId="ADAL" clId="{0DC364EC-BD31-4531-A472-A4CC6541B095}" dt="2022-01-13T11:43:30.140" v="2316" actId="14100"/>
          <ac:cxnSpMkLst>
            <pc:docMk/>
            <pc:sldMk cId="1971447644" sldId="264"/>
            <ac:cxnSpMk id="180" creationId="{22321794-D471-47CB-B250-BCB56C729ECA}"/>
          </ac:cxnSpMkLst>
        </pc:cxnChg>
        <pc:cxnChg chg="add mod">
          <ac:chgData name="Sharon Flanigan" userId="95fd7d2f-b818-4142-9388-1656d6a7eb1e" providerId="ADAL" clId="{0DC364EC-BD31-4531-A472-A4CC6541B095}" dt="2022-01-13T11:43:34.483" v="2318" actId="14100"/>
          <ac:cxnSpMkLst>
            <pc:docMk/>
            <pc:sldMk cId="1971447644" sldId="264"/>
            <ac:cxnSpMk id="183" creationId="{EAED9923-0CDD-4FC0-BC9D-A969688861CD}"/>
          </ac:cxnSpMkLst>
        </pc:cxnChg>
        <pc:cxnChg chg="add mod">
          <ac:chgData name="Sharon Flanigan" userId="95fd7d2f-b818-4142-9388-1656d6a7eb1e" providerId="ADAL" clId="{0DC364EC-BD31-4531-A472-A4CC6541B095}" dt="2022-01-13T11:21:50.665" v="2074" actId="1076"/>
          <ac:cxnSpMkLst>
            <pc:docMk/>
            <pc:sldMk cId="1971447644" sldId="264"/>
            <ac:cxnSpMk id="194" creationId="{57D03110-627F-40D8-96EF-A9EDAC7C91DD}"/>
          </ac:cxnSpMkLst>
        </pc:cxnChg>
        <pc:cxnChg chg="add mod">
          <ac:chgData name="Sharon Flanigan" userId="95fd7d2f-b818-4142-9388-1656d6a7eb1e" providerId="ADAL" clId="{0DC364EC-BD31-4531-A472-A4CC6541B095}" dt="2022-01-13T11:21:47.590" v="2073" actId="1076"/>
          <ac:cxnSpMkLst>
            <pc:docMk/>
            <pc:sldMk cId="1971447644" sldId="264"/>
            <ac:cxnSpMk id="195" creationId="{690D2B44-6DAE-47B9-B903-44F262268116}"/>
          </ac:cxnSpMkLst>
        </pc:cxnChg>
        <pc:cxnChg chg="add mod ord">
          <ac:chgData name="Sharon Flanigan" userId="95fd7d2f-b818-4142-9388-1656d6a7eb1e" providerId="ADAL" clId="{0DC364EC-BD31-4531-A472-A4CC6541B095}" dt="2022-01-13T11:44:52.040" v="2330" actId="14100"/>
          <ac:cxnSpMkLst>
            <pc:docMk/>
            <pc:sldMk cId="1971447644" sldId="264"/>
            <ac:cxnSpMk id="200" creationId="{D665FF5A-0D63-482E-92E2-60F8A6C55A9E}"/>
          </ac:cxnSpMkLst>
        </pc:cxnChg>
        <pc:cxnChg chg="add mod">
          <ac:chgData name="Sharon Flanigan" userId="95fd7d2f-b818-4142-9388-1656d6a7eb1e" providerId="ADAL" clId="{0DC364EC-BD31-4531-A472-A4CC6541B095}" dt="2022-01-13T11:26:35.550" v="2203" actId="14100"/>
          <ac:cxnSpMkLst>
            <pc:docMk/>
            <pc:sldMk cId="1971447644" sldId="264"/>
            <ac:cxnSpMk id="204" creationId="{5E60B8A0-77B1-4E86-B496-7E9197A933EE}"/>
          </ac:cxnSpMkLst>
        </pc:cxnChg>
        <pc:cxnChg chg="add mod">
          <ac:chgData name="Sharon Flanigan" userId="95fd7d2f-b818-4142-9388-1656d6a7eb1e" providerId="ADAL" clId="{0DC364EC-BD31-4531-A472-A4CC6541B095}" dt="2022-01-13T11:39:29.489" v="2298" actId="14100"/>
          <ac:cxnSpMkLst>
            <pc:docMk/>
            <pc:sldMk cId="1971447644" sldId="264"/>
            <ac:cxnSpMk id="211" creationId="{B149BB21-9010-4D91-BC45-EFB8E1B409E0}"/>
          </ac:cxnSpMkLst>
        </pc:cxnChg>
      </pc:sldChg>
    </pc:docChg>
  </pc:docChgLst>
  <pc:docChgLst>
    <pc:chgData name="Sharon Flanigan" userId="95fd7d2f-b818-4142-9388-1656d6a7eb1e" providerId="ADAL" clId="{C0FC2AAB-B33D-4639-9244-D90F760D2FA8}"/>
    <pc:docChg chg="undo redo custSel addSld delSld modSld">
      <pc:chgData name="Sharon Flanigan" userId="95fd7d2f-b818-4142-9388-1656d6a7eb1e" providerId="ADAL" clId="{C0FC2AAB-B33D-4639-9244-D90F760D2FA8}" dt="2021-11-29T17:19:11.290" v="606" actId="14100"/>
      <pc:docMkLst>
        <pc:docMk/>
      </pc:docMkLst>
      <pc:sldChg chg="addSp delSp modSp mod">
        <pc:chgData name="Sharon Flanigan" userId="95fd7d2f-b818-4142-9388-1656d6a7eb1e" providerId="ADAL" clId="{C0FC2AAB-B33D-4639-9244-D90F760D2FA8}" dt="2021-11-29T16:10:52.026" v="109" actId="404"/>
        <pc:sldMkLst>
          <pc:docMk/>
          <pc:sldMk cId="2078351814" sldId="256"/>
        </pc:sldMkLst>
        <pc:spChg chg="add mod">
          <ac:chgData name="Sharon Flanigan" userId="95fd7d2f-b818-4142-9388-1656d6a7eb1e" providerId="ADAL" clId="{C0FC2AAB-B33D-4639-9244-D90F760D2FA8}" dt="2021-11-29T16:10:52.026" v="109" actId="404"/>
          <ac:spMkLst>
            <pc:docMk/>
            <pc:sldMk cId="2078351814" sldId="256"/>
            <ac:spMk id="2" creationId="{CAB897D3-3B8B-4EF7-9109-11D1A1BB429F}"/>
          </ac:spMkLst>
        </pc:spChg>
        <pc:spChg chg="mod">
          <ac:chgData name="Sharon Flanigan" userId="95fd7d2f-b818-4142-9388-1656d6a7eb1e" providerId="ADAL" clId="{C0FC2AAB-B33D-4639-9244-D90F760D2FA8}" dt="2021-11-15T14:15:18.379" v="5" actId="1076"/>
          <ac:spMkLst>
            <pc:docMk/>
            <pc:sldMk cId="2078351814" sldId="256"/>
            <ac:spMk id="6" creationId="{F8723681-E4DB-41C6-AAC7-109DF8FA7E3D}"/>
          </ac:spMkLst>
        </pc:spChg>
        <pc:spChg chg="mod">
          <ac:chgData name="Sharon Flanigan" userId="95fd7d2f-b818-4142-9388-1656d6a7eb1e" providerId="ADAL" clId="{C0FC2AAB-B33D-4639-9244-D90F760D2FA8}" dt="2021-11-15T14:15:18.379" v="5" actId="1076"/>
          <ac:spMkLst>
            <pc:docMk/>
            <pc:sldMk cId="2078351814" sldId="256"/>
            <ac:spMk id="7" creationId="{1F901612-93CA-4C67-B235-D7C229B68422}"/>
          </ac:spMkLst>
        </pc:spChg>
        <pc:spChg chg="mod">
          <ac:chgData name="Sharon Flanigan" userId="95fd7d2f-b818-4142-9388-1656d6a7eb1e" providerId="ADAL" clId="{C0FC2AAB-B33D-4639-9244-D90F760D2FA8}" dt="2021-11-15T14:15:18.379" v="5" actId="1076"/>
          <ac:spMkLst>
            <pc:docMk/>
            <pc:sldMk cId="2078351814" sldId="256"/>
            <ac:spMk id="8" creationId="{C0980FA3-F515-4CF9-AAE6-FBB158A17CCC}"/>
          </ac:spMkLst>
        </pc:spChg>
        <pc:spChg chg="mod">
          <ac:chgData name="Sharon Flanigan" userId="95fd7d2f-b818-4142-9388-1656d6a7eb1e" providerId="ADAL" clId="{C0FC2AAB-B33D-4639-9244-D90F760D2FA8}" dt="2021-11-15T14:15:18.379" v="5" actId="1076"/>
          <ac:spMkLst>
            <pc:docMk/>
            <pc:sldMk cId="2078351814" sldId="256"/>
            <ac:spMk id="9" creationId="{FE7A4A3F-E792-4337-8796-5AD974E10BBC}"/>
          </ac:spMkLst>
        </pc:spChg>
        <pc:spChg chg="mod">
          <ac:chgData name="Sharon Flanigan" userId="95fd7d2f-b818-4142-9388-1656d6a7eb1e" providerId="ADAL" clId="{C0FC2AAB-B33D-4639-9244-D90F760D2FA8}" dt="2021-11-15T14:15:18.379" v="5" actId="1076"/>
          <ac:spMkLst>
            <pc:docMk/>
            <pc:sldMk cId="2078351814" sldId="256"/>
            <ac:spMk id="10" creationId="{38DB9B3E-FD7F-460E-8DAB-4D68D1559D43}"/>
          </ac:spMkLst>
        </pc:spChg>
        <pc:spChg chg="mod">
          <ac:chgData name="Sharon Flanigan" userId="95fd7d2f-b818-4142-9388-1656d6a7eb1e" providerId="ADAL" clId="{C0FC2AAB-B33D-4639-9244-D90F760D2FA8}" dt="2021-11-15T14:15:18.379" v="5" actId="1076"/>
          <ac:spMkLst>
            <pc:docMk/>
            <pc:sldMk cId="2078351814" sldId="256"/>
            <ac:spMk id="13" creationId="{A862B56C-C23B-4670-BA22-56643941C4AA}"/>
          </ac:spMkLst>
        </pc:spChg>
        <pc:spChg chg="mod">
          <ac:chgData name="Sharon Flanigan" userId="95fd7d2f-b818-4142-9388-1656d6a7eb1e" providerId="ADAL" clId="{C0FC2AAB-B33D-4639-9244-D90F760D2FA8}" dt="2021-11-15T14:15:18.379" v="5" actId="1076"/>
          <ac:spMkLst>
            <pc:docMk/>
            <pc:sldMk cId="2078351814" sldId="256"/>
            <ac:spMk id="14" creationId="{21C3FAC5-693D-4209-A96F-D8A672FFCEAB}"/>
          </ac:spMkLst>
        </pc:spChg>
        <pc:spChg chg="mod">
          <ac:chgData name="Sharon Flanigan" userId="95fd7d2f-b818-4142-9388-1656d6a7eb1e" providerId="ADAL" clId="{C0FC2AAB-B33D-4639-9244-D90F760D2FA8}" dt="2021-11-15T14:15:18.379" v="5" actId="1076"/>
          <ac:spMkLst>
            <pc:docMk/>
            <pc:sldMk cId="2078351814" sldId="256"/>
            <ac:spMk id="18" creationId="{DD39DEB9-B859-428E-8EED-F6278AD9A9CC}"/>
          </ac:spMkLst>
        </pc:spChg>
        <pc:spChg chg="mod">
          <ac:chgData name="Sharon Flanigan" userId="95fd7d2f-b818-4142-9388-1656d6a7eb1e" providerId="ADAL" clId="{C0FC2AAB-B33D-4639-9244-D90F760D2FA8}" dt="2021-11-15T14:15:18.379" v="5" actId="1076"/>
          <ac:spMkLst>
            <pc:docMk/>
            <pc:sldMk cId="2078351814" sldId="256"/>
            <ac:spMk id="20" creationId="{CA72F143-A424-42F9-91FA-32AC46D0ED11}"/>
          </ac:spMkLst>
        </pc:spChg>
        <pc:spChg chg="mod">
          <ac:chgData name="Sharon Flanigan" userId="95fd7d2f-b818-4142-9388-1656d6a7eb1e" providerId="ADAL" clId="{C0FC2AAB-B33D-4639-9244-D90F760D2FA8}" dt="2021-11-15T14:15:18.379" v="5" actId="1076"/>
          <ac:spMkLst>
            <pc:docMk/>
            <pc:sldMk cId="2078351814" sldId="256"/>
            <ac:spMk id="21" creationId="{58277DAF-CB04-4360-BCBB-0FAF8D5666AA}"/>
          </ac:spMkLst>
        </pc:spChg>
        <pc:spChg chg="mod">
          <ac:chgData name="Sharon Flanigan" userId="95fd7d2f-b818-4142-9388-1656d6a7eb1e" providerId="ADAL" clId="{C0FC2AAB-B33D-4639-9244-D90F760D2FA8}" dt="2021-11-15T14:15:18.379" v="5" actId="1076"/>
          <ac:spMkLst>
            <pc:docMk/>
            <pc:sldMk cId="2078351814" sldId="256"/>
            <ac:spMk id="22" creationId="{62E30838-CFB9-4413-83B7-AAD7B7F3C5CF}"/>
          </ac:spMkLst>
        </pc:spChg>
        <pc:spChg chg="mod">
          <ac:chgData name="Sharon Flanigan" userId="95fd7d2f-b818-4142-9388-1656d6a7eb1e" providerId="ADAL" clId="{C0FC2AAB-B33D-4639-9244-D90F760D2FA8}" dt="2021-11-15T14:15:18.379" v="5" actId="1076"/>
          <ac:spMkLst>
            <pc:docMk/>
            <pc:sldMk cId="2078351814" sldId="256"/>
            <ac:spMk id="24" creationId="{6CDF30E7-54B8-499B-8AAF-2C61CDB50512}"/>
          </ac:spMkLst>
        </pc:spChg>
        <pc:spChg chg="mod">
          <ac:chgData name="Sharon Flanigan" userId="95fd7d2f-b818-4142-9388-1656d6a7eb1e" providerId="ADAL" clId="{C0FC2AAB-B33D-4639-9244-D90F760D2FA8}" dt="2021-11-15T14:15:18.379" v="5" actId="1076"/>
          <ac:spMkLst>
            <pc:docMk/>
            <pc:sldMk cId="2078351814" sldId="256"/>
            <ac:spMk id="34" creationId="{796CBB33-EB87-457B-AA51-A2DA79CC4283}"/>
          </ac:spMkLst>
        </pc:spChg>
        <pc:spChg chg="mod">
          <ac:chgData name="Sharon Flanigan" userId="95fd7d2f-b818-4142-9388-1656d6a7eb1e" providerId="ADAL" clId="{C0FC2AAB-B33D-4639-9244-D90F760D2FA8}" dt="2021-11-15T14:15:18.379" v="5" actId="1076"/>
          <ac:spMkLst>
            <pc:docMk/>
            <pc:sldMk cId="2078351814" sldId="256"/>
            <ac:spMk id="35" creationId="{1DBA3673-5109-484D-87BB-DC4A32881CAF}"/>
          </ac:spMkLst>
        </pc:spChg>
        <pc:spChg chg="mod">
          <ac:chgData name="Sharon Flanigan" userId="95fd7d2f-b818-4142-9388-1656d6a7eb1e" providerId="ADAL" clId="{C0FC2AAB-B33D-4639-9244-D90F760D2FA8}" dt="2021-11-15T14:15:18.379" v="5" actId="1076"/>
          <ac:spMkLst>
            <pc:docMk/>
            <pc:sldMk cId="2078351814" sldId="256"/>
            <ac:spMk id="42" creationId="{E3ED70C9-AE1F-4C32-A607-78FF06322B48}"/>
          </ac:spMkLst>
        </pc:spChg>
        <pc:spChg chg="mod">
          <ac:chgData name="Sharon Flanigan" userId="95fd7d2f-b818-4142-9388-1656d6a7eb1e" providerId="ADAL" clId="{C0FC2AAB-B33D-4639-9244-D90F760D2FA8}" dt="2021-11-15T14:15:18.379" v="5" actId="1076"/>
          <ac:spMkLst>
            <pc:docMk/>
            <pc:sldMk cId="2078351814" sldId="256"/>
            <ac:spMk id="43" creationId="{FA886D7F-1F4B-49FC-8C9A-62AD3481BBB1}"/>
          </ac:spMkLst>
        </pc:spChg>
        <pc:spChg chg="mod">
          <ac:chgData name="Sharon Flanigan" userId="95fd7d2f-b818-4142-9388-1656d6a7eb1e" providerId="ADAL" clId="{C0FC2AAB-B33D-4639-9244-D90F760D2FA8}" dt="2021-11-15T14:15:18.379" v="5" actId="1076"/>
          <ac:spMkLst>
            <pc:docMk/>
            <pc:sldMk cId="2078351814" sldId="256"/>
            <ac:spMk id="44" creationId="{069E4361-FC4B-421D-AC16-7C1F81442D8E}"/>
          </ac:spMkLst>
        </pc:spChg>
        <pc:spChg chg="mod">
          <ac:chgData name="Sharon Flanigan" userId="95fd7d2f-b818-4142-9388-1656d6a7eb1e" providerId="ADAL" clId="{C0FC2AAB-B33D-4639-9244-D90F760D2FA8}" dt="2021-11-15T14:15:18.379" v="5" actId="1076"/>
          <ac:spMkLst>
            <pc:docMk/>
            <pc:sldMk cId="2078351814" sldId="256"/>
            <ac:spMk id="45" creationId="{17A8A9CF-344D-4836-8814-566DC802E2F3}"/>
          </ac:spMkLst>
        </pc:spChg>
        <pc:spChg chg="mod">
          <ac:chgData name="Sharon Flanigan" userId="95fd7d2f-b818-4142-9388-1656d6a7eb1e" providerId="ADAL" clId="{C0FC2AAB-B33D-4639-9244-D90F760D2FA8}" dt="2021-11-15T14:15:18.379" v="5" actId="1076"/>
          <ac:spMkLst>
            <pc:docMk/>
            <pc:sldMk cId="2078351814" sldId="256"/>
            <ac:spMk id="47" creationId="{6AFB01C2-AD25-4127-80C4-468E3540FD6A}"/>
          </ac:spMkLst>
        </pc:spChg>
        <pc:spChg chg="mod">
          <ac:chgData name="Sharon Flanigan" userId="95fd7d2f-b818-4142-9388-1656d6a7eb1e" providerId="ADAL" clId="{C0FC2AAB-B33D-4639-9244-D90F760D2FA8}" dt="2021-11-15T14:15:18.379" v="5" actId="1076"/>
          <ac:spMkLst>
            <pc:docMk/>
            <pc:sldMk cId="2078351814" sldId="256"/>
            <ac:spMk id="48" creationId="{45DB27FC-1A41-482D-81D5-80A5542F6AD4}"/>
          </ac:spMkLst>
        </pc:spChg>
        <pc:spChg chg="mod">
          <ac:chgData name="Sharon Flanigan" userId="95fd7d2f-b818-4142-9388-1656d6a7eb1e" providerId="ADAL" clId="{C0FC2AAB-B33D-4639-9244-D90F760D2FA8}" dt="2021-11-15T14:15:18.379" v="5" actId="1076"/>
          <ac:spMkLst>
            <pc:docMk/>
            <pc:sldMk cId="2078351814" sldId="256"/>
            <ac:spMk id="49" creationId="{C0A000C1-C087-4626-8BB8-9702BBDF35DA}"/>
          </ac:spMkLst>
        </pc:spChg>
        <pc:spChg chg="mod">
          <ac:chgData name="Sharon Flanigan" userId="95fd7d2f-b818-4142-9388-1656d6a7eb1e" providerId="ADAL" clId="{C0FC2AAB-B33D-4639-9244-D90F760D2FA8}" dt="2021-11-15T14:15:18.379" v="5" actId="1076"/>
          <ac:spMkLst>
            <pc:docMk/>
            <pc:sldMk cId="2078351814" sldId="256"/>
            <ac:spMk id="50" creationId="{E8F335F0-1EFE-47A7-9812-9D97048A28F6}"/>
          </ac:spMkLst>
        </pc:spChg>
        <pc:spChg chg="mod">
          <ac:chgData name="Sharon Flanigan" userId="95fd7d2f-b818-4142-9388-1656d6a7eb1e" providerId="ADAL" clId="{C0FC2AAB-B33D-4639-9244-D90F760D2FA8}" dt="2021-11-15T14:15:18.379" v="5" actId="1076"/>
          <ac:spMkLst>
            <pc:docMk/>
            <pc:sldMk cId="2078351814" sldId="256"/>
            <ac:spMk id="51" creationId="{F22BD200-E508-4DC9-A545-1976EA7123CD}"/>
          </ac:spMkLst>
        </pc:spChg>
        <pc:spChg chg="mod">
          <ac:chgData name="Sharon Flanigan" userId="95fd7d2f-b818-4142-9388-1656d6a7eb1e" providerId="ADAL" clId="{C0FC2AAB-B33D-4639-9244-D90F760D2FA8}" dt="2021-11-15T14:15:18.379" v="5" actId="1076"/>
          <ac:spMkLst>
            <pc:docMk/>
            <pc:sldMk cId="2078351814" sldId="256"/>
            <ac:spMk id="56" creationId="{CF0950B0-6165-4D2A-BAB7-132E4303F1FB}"/>
          </ac:spMkLst>
        </pc:spChg>
        <pc:spChg chg="mod">
          <ac:chgData name="Sharon Flanigan" userId="95fd7d2f-b818-4142-9388-1656d6a7eb1e" providerId="ADAL" clId="{C0FC2AAB-B33D-4639-9244-D90F760D2FA8}" dt="2021-11-15T14:15:18.379" v="5" actId="1076"/>
          <ac:spMkLst>
            <pc:docMk/>
            <pc:sldMk cId="2078351814" sldId="256"/>
            <ac:spMk id="61" creationId="{3E07BA6D-784E-49DD-B416-2BFD0A1FDD98}"/>
          </ac:spMkLst>
        </pc:spChg>
        <pc:spChg chg="add mod">
          <ac:chgData name="Sharon Flanigan" userId="95fd7d2f-b818-4142-9388-1656d6a7eb1e" providerId="ADAL" clId="{C0FC2AAB-B33D-4639-9244-D90F760D2FA8}" dt="2021-11-15T14:23:05.981" v="12" actId="404"/>
          <ac:spMkLst>
            <pc:docMk/>
            <pc:sldMk cId="2078351814" sldId="256"/>
            <ac:spMk id="66" creationId="{58B558FE-03F5-4B05-BBDE-50F1F3DDECF1}"/>
          </ac:spMkLst>
        </pc:spChg>
        <pc:spChg chg="add mod">
          <ac:chgData name="Sharon Flanigan" userId="95fd7d2f-b818-4142-9388-1656d6a7eb1e" providerId="ADAL" clId="{C0FC2AAB-B33D-4639-9244-D90F760D2FA8}" dt="2021-11-15T14:15:45.386" v="8" actId="1076"/>
          <ac:spMkLst>
            <pc:docMk/>
            <pc:sldMk cId="2078351814" sldId="256"/>
            <ac:spMk id="67" creationId="{F5A4F234-C214-4178-8A51-D3022656EF8C}"/>
          </ac:spMkLst>
        </pc:spChg>
        <pc:spChg chg="add mod">
          <ac:chgData name="Sharon Flanigan" userId="95fd7d2f-b818-4142-9388-1656d6a7eb1e" providerId="ADAL" clId="{C0FC2AAB-B33D-4639-9244-D90F760D2FA8}" dt="2021-11-15T14:15:45.386" v="8" actId="1076"/>
          <ac:spMkLst>
            <pc:docMk/>
            <pc:sldMk cId="2078351814" sldId="256"/>
            <ac:spMk id="68" creationId="{02AAEDAB-B57A-4383-BE33-181B9BA45BD9}"/>
          </ac:spMkLst>
        </pc:spChg>
        <pc:spChg chg="add mod">
          <ac:chgData name="Sharon Flanigan" userId="95fd7d2f-b818-4142-9388-1656d6a7eb1e" providerId="ADAL" clId="{C0FC2AAB-B33D-4639-9244-D90F760D2FA8}" dt="2021-11-15T14:15:45.386" v="8" actId="1076"/>
          <ac:spMkLst>
            <pc:docMk/>
            <pc:sldMk cId="2078351814" sldId="256"/>
            <ac:spMk id="69" creationId="{C926F95A-8C42-40A7-8329-396C10A93C8B}"/>
          </ac:spMkLst>
        </pc:spChg>
        <pc:spChg chg="add mod">
          <ac:chgData name="Sharon Flanigan" userId="95fd7d2f-b818-4142-9388-1656d6a7eb1e" providerId="ADAL" clId="{C0FC2AAB-B33D-4639-9244-D90F760D2FA8}" dt="2021-11-15T14:15:45.386" v="8" actId="1076"/>
          <ac:spMkLst>
            <pc:docMk/>
            <pc:sldMk cId="2078351814" sldId="256"/>
            <ac:spMk id="70" creationId="{85EC9595-AEF4-4A78-B8A5-6F6A0C9933C8}"/>
          </ac:spMkLst>
        </pc:spChg>
        <pc:spChg chg="add mod">
          <ac:chgData name="Sharon Flanigan" userId="95fd7d2f-b818-4142-9388-1656d6a7eb1e" providerId="ADAL" clId="{C0FC2AAB-B33D-4639-9244-D90F760D2FA8}" dt="2021-11-15T14:15:45.386" v="8" actId="1076"/>
          <ac:spMkLst>
            <pc:docMk/>
            <pc:sldMk cId="2078351814" sldId="256"/>
            <ac:spMk id="71" creationId="{B8C9F501-220A-4755-8ADB-14DE665576AD}"/>
          </ac:spMkLst>
        </pc:spChg>
        <pc:spChg chg="add mod">
          <ac:chgData name="Sharon Flanigan" userId="95fd7d2f-b818-4142-9388-1656d6a7eb1e" providerId="ADAL" clId="{C0FC2AAB-B33D-4639-9244-D90F760D2FA8}" dt="2021-11-15T14:15:45.386" v="8" actId="1076"/>
          <ac:spMkLst>
            <pc:docMk/>
            <pc:sldMk cId="2078351814" sldId="256"/>
            <ac:spMk id="73" creationId="{D29A9EF8-C509-42EF-9E0C-DEC4D553831B}"/>
          </ac:spMkLst>
        </pc:spChg>
        <pc:spChg chg="add mod">
          <ac:chgData name="Sharon Flanigan" userId="95fd7d2f-b818-4142-9388-1656d6a7eb1e" providerId="ADAL" clId="{C0FC2AAB-B33D-4639-9244-D90F760D2FA8}" dt="2021-11-15T14:15:45.386" v="8" actId="1076"/>
          <ac:spMkLst>
            <pc:docMk/>
            <pc:sldMk cId="2078351814" sldId="256"/>
            <ac:spMk id="74" creationId="{06FDB6BA-3D76-4F7B-9208-A30139EAEC74}"/>
          </ac:spMkLst>
        </pc:spChg>
        <pc:spChg chg="add del">
          <ac:chgData name="Sharon Flanigan" userId="95fd7d2f-b818-4142-9388-1656d6a7eb1e" providerId="ADAL" clId="{C0FC2AAB-B33D-4639-9244-D90F760D2FA8}" dt="2021-11-15T14:14:55.881" v="2" actId="21"/>
          <ac:spMkLst>
            <pc:docMk/>
            <pc:sldMk cId="2078351814" sldId="256"/>
            <ac:spMk id="88" creationId="{4E3C26D8-DAD5-4985-B612-10E0EAC2BB4C}"/>
          </ac:spMkLst>
        </pc:spChg>
        <pc:spChg chg="add del">
          <ac:chgData name="Sharon Flanigan" userId="95fd7d2f-b818-4142-9388-1656d6a7eb1e" providerId="ADAL" clId="{C0FC2AAB-B33D-4639-9244-D90F760D2FA8}" dt="2021-11-15T14:14:55.881" v="2" actId="21"/>
          <ac:spMkLst>
            <pc:docMk/>
            <pc:sldMk cId="2078351814" sldId="256"/>
            <ac:spMk id="100" creationId="{88216441-4F98-4028-A9DA-6CFC6BBB6758}"/>
          </ac:spMkLst>
        </pc:spChg>
        <pc:spChg chg="del">
          <ac:chgData name="Sharon Flanigan" userId="95fd7d2f-b818-4142-9388-1656d6a7eb1e" providerId="ADAL" clId="{C0FC2AAB-B33D-4639-9244-D90F760D2FA8}" dt="2021-11-15T14:14:55.881" v="2" actId="21"/>
          <ac:spMkLst>
            <pc:docMk/>
            <pc:sldMk cId="2078351814" sldId="256"/>
            <ac:spMk id="101" creationId="{E4B6CC34-78B8-4961-B32F-BAC2FAD48B30}"/>
          </ac:spMkLst>
        </pc:spChg>
        <pc:spChg chg="del">
          <ac:chgData name="Sharon Flanigan" userId="95fd7d2f-b818-4142-9388-1656d6a7eb1e" providerId="ADAL" clId="{C0FC2AAB-B33D-4639-9244-D90F760D2FA8}" dt="2021-11-15T14:14:55.881" v="2" actId="21"/>
          <ac:spMkLst>
            <pc:docMk/>
            <pc:sldMk cId="2078351814" sldId="256"/>
            <ac:spMk id="102" creationId="{F4C9B40C-258D-472D-9774-D323E743A215}"/>
          </ac:spMkLst>
        </pc:spChg>
        <pc:spChg chg="del">
          <ac:chgData name="Sharon Flanigan" userId="95fd7d2f-b818-4142-9388-1656d6a7eb1e" providerId="ADAL" clId="{C0FC2AAB-B33D-4639-9244-D90F760D2FA8}" dt="2021-11-15T14:14:55.881" v="2" actId="21"/>
          <ac:spMkLst>
            <pc:docMk/>
            <pc:sldMk cId="2078351814" sldId="256"/>
            <ac:spMk id="103" creationId="{3714E898-BA96-41DF-A001-835022B31806}"/>
          </ac:spMkLst>
        </pc:spChg>
        <pc:spChg chg="del">
          <ac:chgData name="Sharon Flanigan" userId="95fd7d2f-b818-4142-9388-1656d6a7eb1e" providerId="ADAL" clId="{C0FC2AAB-B33D-4639-9244-D90F760D2FA8}" dt="2021-11-15T14:14:55.881" v="2" actId="21"/>
          <ac:spMkLst>
            <pc:docMk/>
            <pc:sldMk cId="2078351814" sldId="256"/>
            <ac:spMk id="104" creationId="{72C14420-3859-4D4D-9199-730D1929F971}"/>
          </ac:spMkLst>
        </pc:spChg>
        <pc:spChg chg="mod">
          <ac:chgData name="Sharon Flanigan" userId="95fd7d2f-b818-4142-9388-1656d6a7eb1e" providerId="ADAL" clId="{C0FC2AAB-B33D-4639-9244-D90F760D2FA8}" dt="2021-11-15T14:15:18.379" v="5" actId="1076"/>
          <ac:spMkLst>
            <pc:docMk/>
            <pc:sldMk cId="2078351814" sldId="256"/>
            <ac:spMk id="106" creationId="{486DC38D-95FA-4519-92EC-284F0F656503}"/>
          </ac:spMkLst>
        </pc:spChg>
        <pc:spChg chg="mod">
          <ac:chgData name="Sharon Flanigan" userId="95fd7d2f-b818-4142-9388-1656d6a7eb1e" providerId="ADAL" clId="{C0FC2AAB-B33D-4639-9244-D90F760D2FA8}" dt="2021-11-15T14:15:18.379" v="5" actId="1076"/>
          <ac:spMkLst>
            <pc:docMk/>
            <pc:sldMk cId="2078351814" sldId="256"/>
            <ac:spMk id="107" creationId="{D6E7AB8E-7D1D-4DA5-A06A-77466ED9622F}"/>
          </ac:spMkLst>
        </pc:spChg>
        <pc:spChg chg="mod">
          <ac:chgData name="Sharon Flanigan" userId="95fd7d2f-b818-4142-9388-1656d6a7eb1e" providerId="ADAL" clId="{C0FC2AAB-B33D-4639-9244-D90F760D2FA8}" dt="2021-11-15T14:15:18.379" v="5" actId="1076"/>
          <ac:spMkLst>
            <pc:docMk/>
            <pc:sldMk cId="2078351814" sldId="256"/>
            <ac:spMk id="108" creationId="{0443089F-6825-4C42-A65B-22F8196D6FCC}"/>
          </ac:spMkLst>
        </pc:spChg>
        <pc:spChg chg="mod">
          <ac:chgData name="Sharon Flanigan" userId="95fd7d2f-b818-4142-9388-1656d6a7eb1e" providerId="ADAL" clId="{C0FC2AAB-B33D-4639-9244-D90F760D2FA8}" dt="2021-11-15T14:15:18.379" v="5" actId="1076"/>
          <ac:spMkLst>
            <pc:docMk/>
            <pc:sldMk cId="2078351814" sldId="256"/>
            <ac:spMk id="109" creationId="{9D2E70AD-4EEC-4E71-8620-93B73F0F9E20}"/>
          </ac:spMkLst>
        </pc:spChg>
        <pc:spChg chg="mod">
          <ac:chgData name="Sharon Flanigan" userId="95fd7d2f-b818-4142-9388-1656d6a7eb1e" providerId="ADAL" clId="{C0FC2AAB-B33D-4639-9244-D90F760D2FA8}" dt="2021-11-15T14:15:18.379" v="5" actId="1076"/>
          <ac:spMkLst>
            <pc:docMk/>
            <pc:sldMk cId="2078351814" sldId="256"/>
            <ac:spMk id="111" creationId="{06261E84-4783-438C-903C-D4339D7AA533}"/>
          </ac:spMkLst>
        </pc:spChg>
        <pc:spChg chg="del">
          <ac:chgData name="Sharon Flanigan" userId="95fd7d2f-b818-4142-9388-1656d6a7eb1e" providerId="ADAL" clId="{C0FC2AAB-B33D-4639-9244-D90F760D2FA8}" dt="2021-11-15T14:14:55.881" v="2" actId="21"/>
          <ac:spMkLst>
            <pc:docMk/>
            <pc:sldMk cId="2078351814" sldId="256"/>
            <ac:spMk id="112" creationId="{8E3B2EBB-E3B1-425A-AF4B-49546E6ED70A}"/>
          </ac:spMkLst>
        </pc:spChg>
        <pc:spChg chg="del">
          <ac:chgData name="Sharon Flanigan" userId="95fd7d2f-b818-4142-9388-1656d6a7eb1e" providerId="ADAL" clId="{C0FC2AAB-B33D-4639-9244-D90F760D2FA8}" dt="2021-11-15T14:14:55.881" v="2" actId="21"/>
          <ac:spMkLst>
            <pc:docMk/>
            <pc:sldMk cId="2078351814" sldId="256"/>
            <ac:spMk id="127" creationId="{A0DDBC11-CC35-4D7A-8A94-7809378466A5}"/>
          </ac:spMkLst>
        </pc:spChg>
        <pc:spChg chg="mod">
          <ac:chgData name="Sharon Flanigan" userId="95fd7d2f-b818-4142-9388-1656d6a7eb1e" providerId="ADAL" clId="{C0FC2AAB-B33D-4639-9244-D90F760D2FA8}" dt="2021-11-15T14:15:18.379" v="5" actId="1076"/>
          <ac:spMkLst>
            <pc:docMk/>
            <pc:sldMk cId="2078351814" sldId="256"/>
            <ac:spMk id="144" creationId="{C5F93293-F06F-4D60-9B1F-B232BB406A66}"/>
          </ac:spMkLst>
        </pc:spChg>
        <pc:graphicFrameChg chg="mod">
          <ac:chgData name="Sharon Flanigan" userId="95fd7d2f-b818-4142-9388-1656d6a7eb1e" providerId="ADAL" clId="{C0FC2AAB-B33D-4639-9244-D90F760D2FA8}" dt="2021-11-15T14:15:18.379" v="5" actId="1076"/>
          <ac:graphicFrameMkLst>
            <pc:docMk/>
            <pc:sldMk cId="2078351814" sldId="256"/>
            <ac:graphicFrameMk id="39" creationId="{A9AD78FF-6CB3-4D7D-AE17-763D5B584448}"/>
          </ac:graphicFrameMkLst>
        </pc:graphicFrameChg>
        <pc:graphicFrameChg chg="mod">
          <ac:chgData name="Sharon Flanigan" userId="95fd7d2f-b818-4142-9388-1656d6a7eb1e" providerId="ADAL" clId="{C0FC2AAB-B33D-4639-9244-D90F760D2FA8}" dt="2021-11-15T14:15:18.379" v="5" actId="1076"/>
          <ac:graphicFrameMkLst>
            <pc:docMk/>
            <pc:sldMk cId="2078351814" sldId="256"/>
            <ac:graphicFrameMk id="46" creationId="{65997FDD-9531-4996-8799-5A462EC5371F}"/>
          </ac:graphicFrameMkLst>
        </pc:graphicFrameChg>
        <pc:graphicFrameChg chg="mod">
          <ac:chgData name="Sharon Flanigan" userId="95fd7d2f-b818-4142-9388-1656d6a7eb1e" providerId="ADAL" clId="{C0FC2AAB-B33D-4639-9244-D90F760D2FA8}" dt="2021-11-15T14:15:18.379" v="5" actId="1076"/>
          <ac:graphicFrameMkLst>
            <pc:docMk/>
            <pc:sldMk cId="2078351814" sldId="256"/>
            <ac:graphicFrameMk id="54" creationId="{CFF70F0D-73DC-4657-AB38-D3051B981C3B}"/>
          </ac:graphicFrameMkLst>
        </pc:graphicFrameChg>
        <pc:graphicFrameChg chg="mod">
          <ac:chgData name="Sharon Flanigan" userId="95fd7d2f-b818-4142-9388-1656d6a7eb1e" providerId="ADAL" clId="{C0FC2AAB-B33D-4639-9244-D90F760D2FA8}" dt="2021-11-15T14:15:18.379" v="5" actId="1076"/>
          <ac:graphicFrameMkLst>
            <pc:docMk/>
            <pc:sldMk cId="2078351814" sldId="256"/>
            <ac:graphicFrameMk id="59" creationId="{08F03BA4-9054-4C81-AEA4-428853481E82}"/>
          </ac:graphicFrameMkLst>
        </pc:graphicFrameChg>
        <pc:graphicFrameChg chg="mod">
          <ac:chgData name="Sharon Flanigan" userId="95fd7d2f-b818-4142-9388-1656d6a7eb1e" providerId="ADAL" clId="{C0FC2AAB-B33D-4639-9244-D90F760D2FA8}" dt="2021-11-15T14:15:18.379" v="5" actId="1076"/>
          <ac:graphicFrameMkLst>
            <pc:docMk/>
            <pc:sldMk cId="2078351814" sldId="256"/>
            <ac:graphicFrameMk id="64" creationId="{445F3E75-4E61-4F61-9ADF-EC36CD079388}"/>
          </ac:graphicFrameMkLst>
        </pc:graphicFrameChg>
        <pc:graphicFrameChg chg="add mod">
          <ac:chgData name="Sharon Flanigan" userId="95fd7d2f-b818-4142-9388-1656d6a7eb1e" providerId="ADAL" clId="{C0FC2AAB-B33D-4639-9244-D90F760D2FA8}" dt="2021-11-15T14:15:45.386" v="8" actId="1076"/>
          <ac:graphicFrameMkLst>
            <pc:docMk/>
            <pc:sldMk cId="2078351814" sldId="256"/>
            <ac:graphicFrameMk id="72" creationId="{5C8E3239-BE33-4CEE-AC72-6F68B123D27D}"/>
          </ac:graphicFrameMkLst>
        </pc:graphicFrameChg>
        <pc:graphicFrameChg chg="del">
          <ac:chgData name="Sharon Flanigan" userId="95fd7d2f-b818-4142-9388-1656d6a7eb1e" providerId="ADAL" clId="{C0FC2AAB-B33D-4639-9244-D90F760D2FA8}" dt="2021-11-15T14:14:55.881" v="2" actId="21"/>
          <ac:graphicFrameMkLst>
            <pc:docMk/>
            <pc:sldMk cId="2078351814" sldId="256"/>
            <ac:graphicFrameMk id="105" creationId="{38993F1F-2028-46D5-B0ED-950FDFD05F3B}"/>
          </ac:graphicFrameMkLst>
        </pc:graphicFrameChg>
        <pc:picChg chg="mod">
          <ac:chgData name="Sharon Flanigan" userId="95fd7d2f-b818-4142-9388-1656d6a7eb1e" providerId="ADAL" clId="{C0FC2AAB-B33D-4639-9244-D90F760D2FA8}" dt="2021-11-15T14:15:18.379" v="5" actId="1076"/>
          <ac:picMkLst>
            <pc:docMk/>
            <pc:sldMk cId="2078351814" sldId="256"/>
            <ac:picMk id="5" creationId="{07ADEA59-2C41-4351-99E5-0361671B6EBF}"/>
          </ac:picMkLst>
        </pc:picChg>
        <pc:cxnChg chg="mod">
          <ac:chgData name="Sharon Flanigan" userId="95fd7d2f-b818-4142-9388-1656d6a7eb1e" providerId="ADAL" clId="{C0FC2AAB-B33D-4639-9244-D90F760D2FA8}" dt="2021-11-15T14:16:03.992" v="9" actId="14100"/>
          <ac:cxnSpMkLst>
            <pc:docMk/>
            <pc:sldMk cId="2078351814" sldId="256"/>
            <ac:cxnSpMk id="3" creationId="{84558F47-9E1E-4D21-B05A-F59B2FD8A186}"/>
          </ac:cxnSpMkLst>
        </pc:cxnChg>
        <pc:cxnChg chg="mod">
          <ac:chgData name="Sharon Flanigan" userId="95fd7d2f-b818-4142-9388-1656d6a7eb1e" providerId="ADAL" clId="{C0FC2AAB-B33D-4639-9244-D90F760D2FA8}" dt="2021-11-15T14:15:18.379" v="5" actId="1076"/>
          <ac:cxnSpMkLst>
            <pc:docMk/>
            <pc:sldMk cId="2078351814" sldId="256"/>
            <ac:cxnSpMk id="11" creationId="{8BC2BD85-5C8F-4C35-91D6-EA1F0587B209}"/>
          </ac:cxnSpMkLst>
        </pc:cxnChg>
        <pc:cxnChg chg="mod">
          <ac:chgData name="Sharon Flanigan" userId="95fd7d2f-b818-4142-9388-1656d6a7eb1e" providerId="ADAL" clId="{C0FC2AAB-B33D-4639-9244-D90F760D2FA8}" dt="2021-11-15T14:15:18.379" v="5" actId="1076"/>
          <ac:cxnSpMkLst>
            <pc:docMk/>
            <pc:sldMk cId="2078351814" sldId="256"/>
            <ac:cxnSpMk id="16" creationId="{E6A725AD-658D-4FB1-8778-E67BB1DA349A}"/>
          </ac:cxnSpMkLst>
        </pc:cxnChg>
        <pc:cxnChg chg="mod">
          <ac:chgData name="Sharon Flanigan" userId="95fd7d2f-b818-4142-9388-1656d6a7eb1e" providerId="ADAL" clId="{C0FC2AAB-B33D-4639-9244-D90F760D2FA8}" dt="2021-11-15T14:15:18.379" v="5" actId="1076"/>
          <ac:cxnSpMkLst>
            <pc:docMk/>
            <pc:sldMk cId="2078351814" sldId="256"/>
            <ac:cxnSpMk id="23" creationId="{6E0BB9EA-3CA8-470D-9A78-ACBC52F71597}"/>
          </ac:cxnSpMkLst>
        </pc:cxnChg>
        <pc:cxnChg chg="mod">
          <ac:chgData name="Sharon Flanigan" userId="95fd7d2f-b818-4142-9388-1656d6a7eb1e" providerId="ADAL" clId="{C0FC2AAB-B33D-4639-9244-D90F760D2FA8}" dt="2021-11-15T14:15:18.379" v="5" actId="1076"/>
          <ac:cxnSpMkLst>
            <pc:docMk/>
            <pc:sldMk cId="2078351814" sldId="256"/>
            <ac:cxnSpMk id="26" creationId="{8A7AB735-6ADB-49EE-BC11-FC89F051C7C2}"/>
          </ac:cxnSpMkLst>
        </pc:cxnChg>
        <pc:cxnChg chg="mod">
          <ac:chgData name="Sharon Flanigan" userId="95fd7d2f-b818-4142-9388-1656d6a7eb1e" providerId="ADAL" clId="{C0FC2AAB-B33D-4639-9244-D90F760D2FA8}" dt="2021-11-15T14:15:18.379" v="5" actId="1076"/>
          <ac:cxnSpMkLst>
            <pc:docMk/>
            <pc:sldMk cId="2078351814" sldId="256"/>
            <ac:cxnSpMk id="27" creationId="{6B2F3305-FDD7-4AB2-9AC1-E0A757159BE7}"/>
          </ac:cxnSpMkLst>
        </pc:cxnChg>
        <pc:cxnChg chg="mod">
          <ac:chgData name="Sharon Flanigan" userId="95fd7d2f-b818-4142-9388-1656d6a7eb1e" providerId="ADAL" clId="{C0FC2AAB-B33D-4639-9244-D90F760D2FA8}" dt="2021-11-15T14:23:24.044" v="13" actId="14100"/>
          <ac:cxnSpMkLst>
            <pc:docMk/>
            <pc:sldMk cId="2078351814" sldId="256"/>
            <ac:cxnSpMk id="29" creationId="{5E13D125-DCF6-4F7C-A6B6-A02ABC52A2A4}"/>
          </ac:cxnSpMkLst>
        </pc:cxnChg>
        <pc:cxnChg chg="mod">
          <ac:chgData name="Sharon Flanigan" userId="95fd7d2f-b818-4142-9388-1656d6a7eb1e" providerId="ADAL" clId="{C0FC2AAB-B33D-4639-9244-D90F760D2FA8}" dt="2021-11-15T14:15:18.379" v="5" actId="1076"/>
          <ac:cxnSpMkLst>
            <pc:docMk/>
            <pc:sldMk cId="2078351814" sldId="256"/>
            <ac:cxnSpMk id="30" creationId="{CF4D9D7D-CBC2-48F5-9D20-CACE42A4DA20}"/>
          </ac:cxnSpMkLst>
        </pc:cxnChg>
        <pc:cxnChg chg="mod">
          <ac:chgData name="Sharon Flanigan" userId="95fd7d2f-b818-4142-9388-1656d6a7eb1e" providerId="ADAL" clId="{C0FC2AAB-B33D-4639-9244-D90F760D2FA8}" dt="2021-11-15T14:15:18.379" v="5" actId="1076"/>
          <ac:cxnSpMkLst>
            <pc:docMk/>
            <pc:sldMk cId="2078351814" sldId="256"/>
            <ac:cxnSpMk id="38" creationId="{82CCA75D-BC68-47BA-A30D-B64DC0BDB998}"/>
          </ac:cxnSpMkLst>
        </pc:cxnChg>
        <pc:cxnChg chg="mod">
          <ac:chgData name="Sharon Flanigan" userId="95fd7d2f-b818-4142-9388-1656d6a7eb1e" providerId="ADAL" clId="{C0FC2AAB-B33D-4639-9244-D90F760D2FA8}" dt="2021-11-15T14:15:18.379" v="5" actId="1076"/>
          <ac:cxnSpMkLst>
            <pc:docMk/>
            <pc:sldMk cId="2078351814" sldId="256"/>
            <ac:cxnSpMk id="40" creationId="{00C5F6F3-4E15-4457-A879-16043A3142E9}"/>
          </ac:cxnSpMkLst>
        </pc:cxnChg>
        <pc:cxnChg chg="mod">
          <ac:chgData name="Sharon Flanigan" userId="95fd7d2f-b818-4142-9388-1656d6a7eb1e" providerId="ADAL" clId="{C0FC2AAB-B33D-4639-9244-D90F760D2FA8}" dt="2021-11-15T14:15:18.379" v="5" actId="1076"/>
          <ac:cxnSpMkLst>
            <pc:docMk/>
            <pc:sldMk cId="2078351814" sldId="256"/>
            <ac:cxnSpMk id="41" creationId="{4BCFBC5E-25FD-4EE3-AACD-C6AEDFC76FC3}"/>
          </ac:cxnSpMkLst>
        </pc:cxnChg>
        <pc:cxnChg chg="mod">
          <ac:chgData name="Sharon Flanigan" userId="95fd7d2f-b818-4142-9388-1656d6a7eb1e" providerId="ADAL" clId="{C0FC2AAB-B33D-4639-9244-D90F760D2FA8}" dt="2021-11-15T14:15:18.379" v="5" actId="1076"/>
          <ac:cxnSpMkLst>
            <pc:docMk/>
            <pc:sldMk cId="2078351814" sldId="256"/>
            <ac:cxnSpMk id="52" creationId="{780E17CB-2348-4604-A0F9-190A35C430C1}"/>
          </ac:cxnSpMkLst>
        </pc:cxnChg>
        <pc:cxnChg chg="mod">
          <ac:chgData name="Sharon Flanigan" userId="95fd7d2f-b818-4142-9388-1656d6a7eb1e" providerId="ADAL" clId="{C0FC2AAB-B33D-4639-9244-D90F760D2FA8}" dt="2021-11-15T14:15:18.379" v="5" actId="1076"/>
          <ac:cxnSpMkLst>
            <pc:docMk/>
            <pc:sldMk cId="2078351814" sldId="256"/>
            <ac:cxnSpMk id="53" creationId="{8C203F1E-7C68-46C1-AA5B-0A5A6E7ACAA5}"/>
          </ac:cxnSpMkLst>
        </pc:cxnChg>
        <pc:cxnChg chg="mod">
          <ac:chgData name="Sharon Flanigan" userId="95fd7d2f-b818-4142-9388-1656d6a7eb1e" providerId="ADAL" clId="{C0FC2AAB-B33D-4639-9244-D90F760D2FA8}" dt="2021-11-15T14:15:18.379" v="5" actId="1076"/>
          <ac:cxnSpMkLst>
            <pc:docMk/>
            <pc:sldMk cId="2078351814" sldId="256"/>
            <ac:cxnSpMk id="55" creationId="{FF2A9050-DE5F-4B25-A8D8-0C9A130F7C57}"/>
          </ac:cxnSpMkLst>
        </pc:cxnChg>
        <pc:cxnChg chg="mod">
          <ac:chgData name="Sharon Flanigan" userId="95fd7d2f-b818-4142-9388-1656d6a7eb1e" providerId="ADAL" clId="{C0FC2AAB-B33D-4639-9244-D90F760D2FA8}" dt="2021-11-15T14:15:18.379" v="5" actId="1076"/>
          <ac:cxnSpMkLst>
            <pc:docMk/>
            <pc:sldMk cId="2078351814" sldId="256"/>
            <ac:cxnSpMk id="57" creationId="{13871307-AFFE-47FE-AB87-C5391881819D}"/>
          </ac:cxnSpMkLst>
        </pc:cxnChg>
        <pc:cxnChg chg="mod">
          <ac:chgData name="Sharon Flanigan" userId="95fd7d2f-b818-4142-9388-1656d6a7eb1e" providerId="ADAL" clId="{C0FC2AAB-B33D-4639-9244-D90F760D2FA8}" dt="2021-11-15T14:15:18.379" v="5" actId="1076"/>
          <ac:cxnSpMkLst>
            <pc:docMk/>
            <pc:sldMk cId="2078351814" sldId="256"/>
            <ac:cxnSpMk id="60" creationId="{08EBAB55-D16B-4D3E-B2D7-5337A7015E1D}"/>
          </ac:cxnSpMkLst>
        </pc:cxnChg>
        <pc:cxnChg chg="mod">
          <ac:chgData name="Sharon Flanigan" userId="95fd7d2f-b818-4142-9388-1656d6a7eb1e" providerId="ADAL" clId="{C0FC2AAB-B33D-4639-9244-D90F760D2FA8}" dt="2021-11-15T14:15:18.379" v="5" actId="1076"/>
          <ac:cxnSpMkLst>
            <pc:docMk/>
            <pc:sldMk cId="2078351814" sldId="256"/>
            <ac:cxnSpMk id="65" creationId="{08315B9A-D13E-46BF-A056-8006CBECC55E}"/>
          </ac:cxnSpMkLst>
        </pc:cxnChg>
        <pc:cxnChg chg="add mod">
          <ac:chgData name="Sharon Flanigan" userId="95fd7d2f-b818-4142-9388-1656d6a7eb1e" providerId="ADAL" clId="{C0FC2AAB-B33D-4639-9244-D90F760D2FA8}" dt="2021-11-15T14:15:45.386" v="8" actId="1076"/>
          <ac:cxnSpMkLst>
            <pc:docMk/>
            <pc:sldMk cId="2078351814" sldId="256"/>
            <ac:cxnSpMk id="75" creationId="{94CB03CB-D669-4307-8721-0DAB311D07DD}"/>
          </ac:cxnSpMkLst>
        </pc:cxnChg>
        <pc:cxnChg chg="del mod">
          <ac:chgData name="Sharon Flanigan" userId="95fd7d2f-b818-4142-9388-1656d6a7eb1e" providerId="ADAL" clId="{C0FC2AAB-B33D-4639-9244-D90F760D2FA8}" dt="2021-11-15T14:14:55.881" v="2" actId="21"/>
          <ac:cxnSpMkLst>
            <pc:docMk/>
            <pc:sldMk cId="2078351814" sldId="256"/>
            <ac:cxnSpMk id="137" creationId="{59364C83-6DB7-4E74-842A-40978F859A47}"/>
          </ac:cxnSpMkLst>
        </pc:cxnChg>
      </pc:sldChg>
      <pc:sldChg chg="addSp delSp modSp new del mod">
        <pc:chgData name="Sharon Flanigan" userId="95fd7d2f-b818-4142-9388-1656d6a7eb1e" providerId="ADAL" clId="{C0FC2AAB-B33D-4639-9244-D90F760D2FA8}" dt="2021-11-15T14:18:34.983" v="10" actId="2696"/>
        <pc:sldMkLst>
          <pc:docMk/>
          <pc:sldMk cId="785223893" sldId="257"/>
        </pc:sldMkLst>
        <pc:spChg chg="add del mod">
          <ac:chgData name="Sharon Flanigan" userId="95fd7d2f-b818-4142-9388-1656d6a7eb1e" providerId="ADAL" clId="{C0FC2AAB-B33D-4639-9244-D90F760D2FA8}" dt="2021-11-15T14:15:30.593" v="6" actId="21"/>
          <ac:spMkLst>
            <pc:docMk/>
            <pc:sldMk cId="785223893" sldId="257"/>
            <ac:spMk id="4" creationId="{9287DCF8-8280-4485-90B9-486FD78F50E4}"/>
          </ac:spMkLst>
        </pc:spChg>
        <pc:spChg chg="add del mod">
          <ac:chgData name="Sharon Flanigan" userId="95fd7d2f-b818-4142-9388-1656d6a7eb1e" providerId="ADAL" clId="{C0FC2AAB-B33D-4639-9244-D90F760D2FA8}" dt="2021-11-15T14:15:30.593" v="6" actId="21"/>
          <ac:spMkLst>
            <pc:docMk/>
            <pc:sldMk cId="785223893" sldId="257"/>
            <ac:spMk id="5" creationId="{4127230D-5B43-42F8-8DC3-00635AB17E4C}"/>
          </ac:spMkLst>
        </pc:spChg>
        <pc:spChg chg="add del mod">
          <ac:chgData name="Sharon Flanigan" userId="95fd7d2f-b818-4142-9388-1656d6a7eb1e" providerId="ADAL" clId="{C0FC2AAB-B33D-4639-9244-D90F760D2FA8}" dt="2021-11-15T14:15:30.593" v="6" actId="21"/>
          <ac:spMkLst>
            <pc:docMk/>
            <pc:sldMk cId="785223893" sldId="257"/>
            <ac:spMk id="6" creationId="{F59F0249-5035-4ECF-82FE-E28B15EAD8AE}"/>
          </ac:spMkLst>
        </pc:spChg>
        <pc:spChg chg="add del mod">
          <ac:chgData name="Sharon Flanigan" userId="95fd7d2f-b818-4142-9388-1656d6a7eb1e" providerId="ADAL" clId="{C0FC2AAB-B33D-4639-9244-D90F760D2FA8}" dt="2021-11-15T14:15:30.593" v="6" actId="21"/>
          <ac:spMkLst>
            <pc:docMk/>
            <pc:sldMk cId="785223893" sldId="257"/>
            <ac:spMk id="7" creationId="{37F57692-02F4-40BB-8CCD-B26586854A9E}"/>
          </ac:spMkLst>
        </pc:spChg>
        <pc:spChg chg="add del mod">
          <ac:chgData name="Sharon Flanigan" userId="95fd7d2f-b818-4142-9388-1656d6a7eb1e" providerId="ADAL" clId="{C0FC2AAB-B33D-4639-9244-D90F760D2FA8}" dt="2021-11-15T14:15:30.593" v="6" actId="21"/>
          <ac:spMkLst>
            <pc:docMk/>
            <pc:sldMk cId="785223893" sldId="257"/>
            <ac:spMk id="8" creationId="{415E05AB-0E84-41BD-9558-85318E7345E9}"/>
          </ac:spMkLst>
        </pc:spChg>
        <pc:spChg chg="add del mod">
          <ac:chgData name="Sharon Flanigan" userId="95fd7d2f-b818-4142-9388-1656d6a7eb1e" providerId="ADAL" clId="{C0FC2AAB-B33D-4639-9244-D90F760D2FA8}" dt="2021-11-15T14:15:30.593" v="6" actId="21"/>
          <ac:spMkLst>
            <pc:docMk/>
            <pc:sldMk cId="785223893" sldId="257"/>
            <ac:spMk id="9" creationId="{6DBFEE3D-AE0D-46E6-A5A2-BB0420D0C7BB}"/>
          </ac:spMkLst>
        </pc:spChg>
        <pc:spChg chg="add del mod">
          <ac:chgData name="Sharon Flanigan" userId="95fd7d2f-b818-4142-9388-1656d6a7eb1e" providerId="ADAL" clId="{C0FC2AAB-B33D-4639-9244-D90F760D2FA8}" dt="2021-11-15T14:15:30.593" v="6" actId="21"/>
          <ac:spMkLst>
            <pc:docMk/>
            <pc:sldMk cId="785223893" sldId="257"/>
            <ac:spMk id="11" creationId="{2B1A1BE8-00BE-4E1F-9B95-59506EDBA79A}"/>
          </ac:spMkLst>
        </pc:spChg>
        <pc:spChg chg="add del mod">
          <ac:chgData name="Sharon Flanigan" userId="95fd7d2f-b818-4142-9388-1656d6a7eb1e" providerId="ADAL" clId="{C0FC2AAB-B33D-4639-9244-D90F760D2FA8}" dt="2021-11-15T14:15:30.593" v="6" actId="21"/>
          <ac:spMkLst>
            <pc:docMk/>
            <pc:sldMk cId="785223893" sldId="257"/>
            <ac:spMk id="12" creationId="{E5749153-350A-4AA8-B2CC-4183C596EBA9}"/>
          </ac:spMkLst>
        </pc:spChg>
        <pc:graphicFrameChg chg="add del mod">
          <ac:chgData name="Sharon Flanigan" userId="95fd7d2f-b818-4142-9388-1656d6a7eb1e" providerId="ADAL" clId="{C0FC2AAB-B33D-4639-9244-D90F760D2FA8}" dt="2021-11-15T14:15:30.593" v="6" actId="21"/>
          <ac:graphicFrameMkLst>
            <pc:docMk/>
            <pc:sldMk cId="785223893" sldId="257"/>
            <ac:graphicFrameMk id="10" creationId="{DEFA0F82-D691-46A6-8095-AC40AF1B50DE}"/>
          </ac:graphicFrameMkLst>
        </pc:graphicFrameChg>
        <pc:cxnChg chg="add del mod">
          <ac:chgData name="Sharon Flanigan" userId="95fd7d2f-b818-4142-9388-1656d6a7eb1e" providerId="ADAL" clId="{C0FC2AAB-B33D-4639-9244-D90F760D2FA8}" dt="2021-11-15T14:15:30.593" v="6" actId="21"/>
          <ac:cxnSpMkLst>
            <pc:docMk/>
            <pc:sldMk cId="785223893" sldId="257"/>
            <ac:cxnSpMk id="13" creationId="{0DCCBD40-7FF0-40A6-BB56-ADC14248172F}"/>
          </ac:cxnSpMkLst>
        </pc:cxnChg>
      </pc:sldChg>
      <pc:sldChg chg="addSp delSp modSp add mod addCm modCm">
        <pc:chgData name="Sharon Flanigan" userId="95fd7d2f-b818-4142-9388-1656d6a7eb1e" providerId="ADAL" clId="{C0FC2AAB-B33D-4639-9244-D90F760D2FA8}" dt="2021-11-29T17:19:11.290" v="606" actId="14100"/>
        <pc:sldMkLst>
          <pc:docMk/>
          <pc:sldMk cId="1932881498" sldId="257"/>
        </pc:sldMkLst>
        <pc:spChg chg="add mod">
          <ac:chgData name="Sharon Flanigan" userId="95fd7d2f-b818-4142-9388-1656d6a7eb1e" providerId="ADAL" clId="{C0FC2AAB-B33D-4639-9244-D90F760D2FA8}" dt="2021-11-29T17:04:42.921" v="498" actId="20577"/>
          <ac:spMkLst>
            <pc:docMk/>
            <pc:sldMk cId="1932881498" sldId="257"/>
            <ac:spMk id="2" creationId="{8208781A-B5C0-41D7-A8A4-7D08D268E7D1}"/>
          </ac:spMkLst>
        </pc:spChg>
        <pc:spChg chg="add mod">
          <ac:chgData name="Sharon Flanigan" userId="95fd7d2f-b818-4142-9388-1656d6a7eb1e" providerId="ADAL" clId="{C0FC2AAB-B33D-4639-9244-D90F760D2FA8}" dt="2021-11-29T17:04:36.385" v="497" actId="1076"/>
          <ac:spMkLst>
            <pc:docMk/>
            <pc:sldMk cId="1932881498" sldId="257"/>
            <ac:spMk id="4" creationId="{3B6F703F-C453-4F0B-9B60-E570FCD76144}"/>
          </ac:spMkLst>
        </pc:spChg>
        <pc:spChg chg="del">
          <ac:chgData name="Sharon Flanigan" userId="95fd7d2f-b818-4142-9388-1656d6a7eb1e" providerId="ADAL" clId="{C0FC2AAB-B33D-4639-9244-D90F760D2FA8}" dt="2021-11-29T16:04:25.516" v="15" actId="478"/>
          <ac:spMkLst>
            <pc:docMk/>
            <pc:sldMk cId="1932881498" sldId="257"/>
            <ac:spMk id="6" creationId="{F8723681-E4DB-41C6-AAC7-109DF8FA7E3D}"/>
          </ac:spMkLst>
        </pc:spChg>
        <pc:spChg chg="del">
          <ac:chgData name="Sharon Flanigan" userId="95fd7d2f-b818-4142-9388-1656d6a7eb1e" providerId="ADAL" clId="{C0FC2AAB-B33D-4639-9244-D90F760D2FA8}" dt="2021-11-29T16:04:25.516" v="15" actId="478"/>
          <ac:spMkLst>
            <pc:docMk/>
            <pc:sldMk cId="1932881498" sldId="257"/>
            <ac:spMk id="7" creationId="{1F901612-93CA-4C67-B235-D7C229B68422}"/>
          </ac:spMkLst>
        </pc:spChg>
        <pc:spChg chg="del">
          <ac:chgData name="Sharon Flanigan" userId="95fd7d2f-b818-4142-9388-1656d6a7eb1e" providerId="ADAL" clId="{C0FC2AAB-B33D-4639-9244-D90F760D2FA8}" dt="2021-11-29T16:04:25.516" v="15" actId="478"/>
          <ac:spMkLst>
            <pc:docMk/>
            <pc:sldMk cId="1932881498" sldId="257"/>
            <ac:spMk id="8" creationId="{C0980FA3-F515-4CF9-AAE6-FBB158A17CCC}"/>
          </ac:spMkLst>
        </pc:spChg>
        <pc:spChg chg="del">
          <ac:chgData name="Sharon Flanigan" userId="95fd7d2f-b818-4142-9388-1656d6a7eb1e" providerId="ADAL" clId="{C0FC2AAB-B33D-4639-9244-D90F760D2FA8}" dt="2021-11-29T16:04:25.516" v="15" actId="478"/>
          <ac:spMkLst>
            <pc:docMk/>
            <pc:sldMk cId="1932881498" sldId="257"/>
            <ac:spMk id="9" creationId="{FE7A4A3F-E792-4337-8796-5AD974E10BBC}"/>
          </ac:spMkLst>
        </pc:spChg>
        <pc:spChg chg="del">
          <ac:chgData name="Sharon Flanigan" userId="95fd7d2f-b818-4142-9388-1656d6a7eb1e" providerId="ADAL" clId="{C0FC2AAB-B33D-4639-9244-D90F760D2FA8}" dt="2021-11-29T16:04:25.516" v="15" actId="478"/>
          <ac:spMkLst>
            <pc:docMk/>
            <pc:sldMk cId="1932881498" sldId="257"/>
            <ac:spMk id="10" creationId="{38DB9B3E-FD7F-460E-8DAB-4D68D1559D43}"/>
          </ac:spMkLst>
        </pc:spChg>
        <pc:spChg chg="add mod">
          <ac:chgData name="Sharon Flanigan" userId="95fd7d2f-b818-4142-9388-1656d6a7eb1e" providerId="ADAL" clId="{C0FC2AAB-B33D-4639-9244-D90F760D2FA8}" dt="2021-11-29T17:19:11.290" v="606" actId="14100"/>
          <ac:spMkLst>
            <pc:docMk/>
            <pc:sldMk cId="1932881498" sldId="257"/>
            <ac:spMk id="12" creationId="{18CD2519-F422-4A62-A23A-2825E4582013}"/>
          </ac:spMkLst>
        </pc:spChg>
        <pc:spChg chg="del">
          <ac:chgData name="Sharon Flanigan" userId="95fd7d2f-b818-4142-9388-1656d6a7eb1e" providerId="ADAL" clId="{C0FC2AAB-B33D-4639-9244-D90F760D2FA8}" dt="2021-11-29T16:04:25.516" v="15" actId="478"/>
          <ac:spMkLst>
            <pc:docMk/>
            <pc:sldMk cId="1932881498" sldId="257"/>
            <ac:spMk id="13" creationId="{A862B56C-C23B-4670-BA22-56643941C4AA}"/>
          </ac:spMkLst>
        </pc:spChg>
        <pc:spChg chg="del">
          <ac:chgData name="Sharon Flanigan" userId="95fd7d2f-b818-4142-9388-1656d6a7eb1e" providerId="ADAL" clId="{C0FC2AAB-B33D-4639-9244-D90F760D2FA8}" dt="2021-11-29T16:04:25.516" v="15" actId="478"/>
          <ac:spMkLst>
            <pc:docMk/>
            <pc:sldMk cId="1932881498" sldId="257"/>
            <ac:spMk id="14" creationId="{21C3FAC5-693D-4209-A96F-D8A672FFCEAB}"/>
          </ac:spMkLst>
        </pc:spChg>
        <pc:spChg chg="add mod">
          <ac:chgData name="Sharon Flanigan" userId="95fd7d2f-b818-4142-9388-1656d6a7eb1e" providerId="ADAL" clId="{C0FC2AAB-B33D-4639-9244-D90F760D2FA8}" dt="2021-11-29T17:16:19.395" v="589" actId="1076"/>
          <ac:spMkLst>
            <pc:docMk/>
            <pc:sldMk cId="1932881498" sldId="257"/>
            <ac:spMk id="15" creationId="{BD1CEDAF-F9BB-482A-97CD-D98B1891D073}"/>
          </ac:spMkLst>
        </pc:spChg>
        <pc:spChg chg="add mod">
          <ac:chgData name="Sharon Flanigan" userId="95fd7d2f-b818-4142-9388-1656d6a7eb1e" providerId="ADAL" clId="{C0FC2AAB-B33D-4639-9244-D90F760D2FA8}" dt="2021-11-29T16:31:46.594" v="343" actId="14100"/>
          <ac:spMkLst>
            <pc:docMk/>
            <pc:sldMk cId="1932881498" sldId="257"/>
            <ac:spMk id="17" creationId="{DFB5DD92-005F-4C59-92FB-C21A9B1ADA80}"/>
          </ac:spMkLst>
        </pc:spChg>
        <pc:spChg chg="del">
          <ac:chgData name="Sharon Flanigan" userId="95fd7d2f-b818-4142-9388-1656d6a7eb1e" providerId="ADAL" clId="{C0FC2AAB-B33D-4639-9244-D90F760D2FA8}" dt="2021-11-29T16:04:25.516" v="15" actId="478"/>
          <ac:spMkLst>
            <pc:docMk/>
            <pc:sldMk cId="1932881498" sldId="257"/>
            <ac:spMk id="18" creationId="{DD39DEB9-B859-428E-8EED-F6278AD9A9CC}"/>
          </ac:spMkLst>
        </pc:spChg>
        <pc:spChg chg="del">
          <ac:chgData name="Sharon Flanigan" userId="95fd7d2f-b818-4142-9388-1656d6a7eb1e" providerId="ADAL" clId="{C0FC2AAB-B33D-4639-9244-D90F760D2FA8}" dt="2021-11-29T16:04:25.516" v="15" actId="478"/>
          <ac:spMkLst>
            <pc:docMk/>
            <pc:sldMk cId="1932881498" sldId="257"/>
            <ac:spMk id="20" creationId="{CA72F143-A424-42F9-91FA-32AC46D0ED11}"/>
          </ac:spMkLst>
        </pc:spChg>
        <pc:spChg chg="del">
          <ac:chgData name="Sharon Flanigan" userId="95fd7d2f-b818-4142-9388-1656d6a7eb1e" providerId="ADAL" clId="{C0FC2AAB-B33D-4639-9244-D90F760D2FA8}" dt="2021-11-29T16:04:25.516" v="15" actId="478"/>
          <ac:spMkLst>
            <pc:docMk/>
            <pc:sldMk cId="1932881498" sldId="257"/>
            <ac:spMk id="21" creationId="{58277DAF-CB04-4360-BCBB-0FAF8D5666AA}"/>
          </ac:spMkLst>
        </pc:spChg>
        <pc:spChg chg="del">
          <ac:chgData name="Sharon Flanigan" userId="95fd7d2f-b818-4142-9388-1656d6a7eb1e" providerId="ADAL" clId="{C0FC2AAB-B33D-4639-9244-D90F760D2FA8}" dt="2021-11-29T16:04:25.516" v="15" actId="478"/>
          <ac:spMkLst>
            <pc:docMk/>
            <pc:sldMk cId="1932881498" sldId="257"/>
            <ac:spMk id="22" creationId="{62E30838-CFB9-4413-83B7-AAD7B7F3C5CF}"/>
          </ac:spMkLst>
        </pc:spChg>
        <pc:spChg chg="del">
          <ac:chgData name="Sharon Flanigan" userId="95fd7d2f-b818-4142-9388-1656d6a7eb1e" providerId="ADAL" clId="{C0FC2AAB-B33D-4639-9244-D90F760D2FA8}" dt="2021-11-29T16:04:25.516" v="15" actId="478"/>
          <ac:spMkLst>
            <pc:docMk/>
            <pc:sldMk cId="1932881498" sldId="257"/>
            <ac:spMk id="24" creationId="{6CDF30E7-54B8-499B-8AAF-2C61CDB50512}"/>
          </ac:spMkLst>
        </pc:spChg>
        <pc:spChg chg="del">
          <ac:chgData name="Sharon Flanigan" userId="95fd7d2f-b818-4142-9388-1656d6a7eb1e" providerId="ADAL" clId="{C0FC2AAB-B33D-4639-9244-D90F760D2FA8}" dt="2021-11-29T16:04:25.516" v="15" actId="478"/>
          <ac:spMkLst>
            <pc:docMk/>
            <pc:sldMk cId="1932881498" sldId="257"/>
            <ac:spMk id="34" creationId="{796CBB33-EB87-457B-AA51-A2DA79CC4283}"/>
          </ac:spMkLst>
        </pc:spChg>
        <pc:spChg chg="del">
          <ac:chgData name="Sharon Flanigan" userId="95fd7d2f-b818-4142-9388-1656d6a7eb1e" providerId="ADAL" clId="{C0FC2AAB-B33D-4639-9244-D90F760D2FA8}" dt="2021-11-29T16:04:25.516" v="15" actId="478"/>
          <ac:spMkLst>
            <pc:docMk/>
            <pc:sldMk cId="1932881498" sldId="257"/>
            <ac:spMk id="35" creationId="{1DBA3673-5109-484D-87BB-DC4A32881CAF}"/>
          </ac:spMkLst>
        </pc:spChg>
        <pc:spChg chg="del">
          <ac:chgData name="Sharon Flanigan" userId="95fd7d2f-b818-4142-9388-1656d6a7eb1e" providerId="ADAL" clId="{C0FC2AAB-B33D-4639-9244-D90F760D2FA8}" dt="2021-11-29T16:04:25.516" v="15" actId="478"/>
          <ac:spMkLst>
            <pc:docMk/>
            <pc:sldMk cId="1932881498" sldId="257"/>
            <ac:spMk id="42" creationId="{E3ED70C9-AE1F-4C32-A607-78FF06322B48}"/>
          </ac:spMkLst>
        </pc:spChg>
        <pc:spChg chg="del">
          <ac:chgData name="Sharon Flanigan" userId="95fd7d2f-b818-4142-9388-1656d6a7eb1e" providerId="ADAL" clId="{C0FC2AAB-B33D-4639-9244-D90F760D2FA8}" dt="2021-11-29T16:04:25.516" v="15" actId="478"/>
          <ac:spMkLst>
            <pc:docMk/>
            <pc:sldMk cId="1932881498" sldId="257"/>
            <ac:spMk id="43" creationId="{FA886D7F-1F4B-49FC-8C9A-62AD3481BBB1}"/>
          </ac:spMkLst>
        </pc:spChg>
        <pc:spChg chg="del">
          <ac:chgData name="Sharon Flanigan" userId="95fd7d2f-b818-4142-9388-1656d6a7eb1e" providerId="ADAL" clId="{C0FC2AAB-B33D-4639-9244-D90F760D2FA8}" dt="2021-11-29T16:04:25.516" v="15" actId="478"/>
          <ac:spMkLst>
            <pc:docMk/>
            <pc:sldMk cId="1932881498" sldId="257"/>
            <ac:spMk id="44" creationId="{069E4361-FC4B-421D-AC16-7C1F81442D8E}"/>
          </ac:spMkLst>
        </pc:spChg>
        <pc:spChg chg="del">
          <ac:chgData name="Sharon Flanigan" userId="95fd7d2f-b818-4142-9388-1656d6a7eb1e" providerId="ADAL" clId="{C0FC2AAB-B33D-4639-9244-D90F760D2FA8}" dt="2021-11-29T16:04:25.516" v="15" actId="478"/>
          <ac:spMkLst>
            <pc:docMk/>
            <pc:sldMk cId="1932881498" sldId="257"/>
            <ac:spMk id="45" creationId="{17A8A9CF-344D-4836-8814-566DC802E2F3}"/>
          </ac:spMkLst>
        </pc:spChg>
        <pc:spChg chg="del">
          <ac:chgData name="Sharon Flanigan" userId="95fd7d2f-b818-4142-9388-1656d6a7eb1e" providerId="ADAL" clId="{C0FC2AAB-B33D-4639-9244-D90F760D2FA8}" dt="2021-11-29T16:04:25.516" v="15" actId="478"/>
          <ac:spMkLst>
            <pc:docMk/>
            <pc:sldMk cId="1932881498" sldId="257"/>
            <ac:spMk id="47" creationId="{6AFB01C2-AD25-4127-80C4-468E3540FD6A}"/>
          </ac:spMkLst>
        </pc:spChg>
        <pc:spChg chg="del">
          <ac:chgData name="Sharon Flanigan" userId="95fd7d2f-b818-4142-9388-1656d6a7eb1e" providerId="ADAL" clId="{C0FC2AAB-B33D-4639-9244-D90F760D2FA8}" dt="2021-11-29T16:04:25.516" v="15" actId="478"/>
          <ac:spMkLst>
            <pc:docMk/>
            <pc:sldMk cId="1932881498" sldId="257"/>
            <ac:spMk id="48" creationId="{45DB27FC-1A41-482D-81D5-80A5542F6AD4}"/>
          </ac:spMkLst>
        </pc:spChg>
        <pc:spChg chg="del">
          <ac:chgData name="Sharon Flanigan" userId="95fd7d2f-b818-4142-9388-1656d6a7eb1e" providerId="ADAL" clId="{C0FC2AAB-B33D-4639-9244-D90F760D2FA8}" dt="2021-11-29T16:04:25.516" v="15" actId="478"/>
          <ac:spMkLst>
            <pc:docMk/>
            <pc:sldMk cId="1932881498" sldId="257"/>
            <ac:spMk id="49" creationId="{C0A000C1-C087-4626-8BB8-9702BBDF35DA}"/>
          </ac:spMkLst>
        </pc:spChg>
        <pc:spChg chg="del">
          <ac:chgData name="Sharon Flanigan" userId="95fd7d2f-b818-4142-9388-1656d6a7eb1e" providerId="ADAL" clId="{C0FC2AAB-B33D-4639-9244-D90F760D2FA8}" dt="2021-11-29T16:04:25.516" v="15" actId="478"/>
          <ac:spMkLst>
            <pc:docMk/>
            <pc:sldMk cId="1932881498" sldId="257"/>
            <ac:spMk id="50" creationId="{E8F335F0-1EFE-47A7-9812-9D97048A28F6}"/>
          </ac:spMkLst>
        </pc:spChg>
        <pc:spChg chg="del">
          <ac:chgData name="Sharon Flanigan" userId="95fd7d2f-b818-4142-9388-1656d6a7eb1e" providerId="ADAL" clId="{C0FC2AAB-B33D-4639-9244-D90F760D2FA8}" dt="2021-11-29T16:04:25.516" v="15" actId="478"/>
          <ac:spMkLst>
            <pc:docMk/>
            <pc:sldMk cId="1932881498" sldId="257"/>
            <ac:spMk id="51" creationId="{F22BD200-E508-4DC9-A545-1976EA7123CD}"/>
          </ac:spMkLst>
        </pc:spChg>
        <pc:spChg chg="del">
          <ac:chgData name="Sharon Flanigan" userId="95fd7d2f-b818-4142-9388-1656d6a7eb1e" providerId="ADAL" clId="{C0FC2AAB-B33D-4639-9244-D90F760D2FA8}" dt="2021-11-29T16:04:25.516" v="15" actId="478"/>
          <ac:spMkLst>
            <pc:docMk/>
            <pc:sldMk cId="1932881498" sldId="257"/>
            <ac:spMk id="56" creationId="{CF0950B0-6165-4D2A-BAB7-132E4303F1FB}"/>
          </ac:spMkLst>
        </pc:spChg>
        <pc:spChg chg="del">
          <ac:chgData name="Sharon Flanigan" userId="95fd7d2f-b818-4142-9388-1656d6a7eb1e" providerId="ADAL" clId="{C0FC2AAB-B33D-4639-9244-D90F760D2FA8}" dt="2021-11-29T16:04:25.516" v="15" actId="478"/>
          <ac:spMkLst>
            <pc:docMk/>
            <pc:sldMk cId="1932881498" sldId="257"/>
            <ac:spMk id="61" creationId="{3E07BA6D-784E-49DD-B416-2BFD0A1FDD98}"/>
          </ac:spMkLst>
        </pc:spChg>
        <pc:spChg chg="mod">
          <ac:chgData name="Sharon Flanigan" userId="95fd7d2f-b818-4142-9388-1656d6a7eb1e" providerId="ADAL" clId="{C0FC2AAB-B33D-4639-9244-D90F760D2FA8}" dt="2021-11-29T16:23:44.566" v="296" actId="1076"/>
          <ac:spMkLst>
            <pc:docMk/>
            <pc:sldMk cId="1932881498" sldId="257"/>
            <ac:spMk id="70" creationId="{85EC9595-AEF4-4A78-B8A5-6F6A0C9933C8}"/>
          </ac:spMkLst>
        </pc:spChg>
        <pc:spChg chg="mod">
          <ac:chgData name="Sharon Flanigan" userId="95fd7d2f-b818-4142-9388-1656d6a7eb1e" providerId="ADAL" clId="{C0FC2AAB-B33D-4639-9244-D90F760D2FA8}" dt="2021-11-29T16:40:49.643" v="395" actId="1076"/>
          <ac:spMkLst>
            <pc:docMk/>
            <pc:sldMk cId="1932881498" sldId="257"/>
            <ac:spMk id="71" creationId="{B8C9F501-220A-4755-8ADB-14DE665576AD}"/>
          </ac:spMkLst>
        </pc:spChg>
        <pc:spChg chg="add mod">
          <ac:chgData name="Sharon Flanigan" userId="95fd7d2f-b818-4142-9388-1656d6a7eb1e" providerId="ADAL" clId="{C0FC2AAB-B33D-4639-9244-D90F760D2FA8}" dt="2021-11-29T16:10:45.314" v="106" actId="404"/>
          <ac:spMkLst>
            <pc:docMk/>
            <pc:sldMk cId="1932881498" sldId="257"/>
            <ac:spMk id="76" creationId="{BB68F6D0-388A-4940-8BE3-CE64908AB6FE}"/>
          </ac:spMkLst>
        </pc:spChg>
        <pc:spChg chg="add mod">
          <ac:chgData name="Sharon Flanigan" userId="95fd7d2f-b818-4142-9388-1656d6a7eb1e" providerId="ADAL" clId="{C0FC2AAB-B33D-4639-9244-D90F760D2FA8}" dt="2021-11-29T17:16:15.867" v="587" actId="1076"/>
          <ac:spMkLst>
            <pc:docMk/>
            <pc:sldMk cId="1932881498" sldId="257"/>
            <ac:spMk id="78" creationId="{7F9C11E1-B317-4AB6-9427-98A7E27A3B70}"/>
          </ac:spMkLst>
        </pc:spChg>
        <pc:spChg chg="add mod">
          <ac:chgData name="Sharon Flanigan" userId="95fd7d2f-b818-4142-9388-1656d6a7eb1e" providerId="ADAL" clId="{C0FC2AAB-B33D-4639-9244-D90F760D2FA8}" dt="2021-11-29T17:16:11.783" v="586" actId="1076"/>
          <ac:spMkLst>
            <pc:docMk/>
            <pc:sldMk cId="1932881498" sldId="257"/>
            <ac:spMk id="79" creationId="{D23E10E3-A700-4DC7-AA3E-1C2BFBD8D1B1}"/>
          </ac:spMkLst>
        </pc:spChg>
        <pc:spChg chg="add del mod">
          <ac:chgData name="Sharon Flanigan" userId="95fd7d2f-b818-4142-9388-1656d6a7eb1e" providerId="ADAL" clId="{C0FC2AAB-B33D-4639-9244-D90F760D2FA8}" dt="2021-11-29T16:23:23.456" v="292" actId="478"/>
          <ac:spMkLst>
            <pc:docMk/>
            <pc:sldMk cId="1932881498" sldId="257"/>
            <ac:spMk id="80" creationId="{B58EF091-D664-4D50-AFF2-492DAB157AD4}"/>
          </ac:spMkLst>
        </pc:spChg>
        <pc:spChg chg="add mod">
          <ac:chgData name="Sharon Flanigan" userId="95fd7d2f-b818-4142-9388-1656d6a7eb1e" providerId="ADAL" clId="{C0FC2AAB-B33D-4639-9244-D90F760D2FA8}" dt="2021-11-29T17:15:40.891" v="579" actId="1076"/>
          <ac:spMkLst>
            <pc:docMk/>
            <pc:sldMk cId="1932881498" sldId="257"/>
            <ac:spMk id="81" creationId="{26815A22-7752-4B3F-9DD4-70072E2D8E7D}"/>
          </ac:spMkLst>
        </pc:spChg>
        <pc:spChg chg="add mod">
          <ac:chgData name="Sharon Flanigan" userId="95fd7d2f-b818-4142-9388-1656d6a7eb1e" providerId="ADAL" clId="{C0FC2AAB-B33D-4639-9244-D90F760D2FA8}" dt="2021-11-29T16:31:40.810" v="342" actId="1076"/>
          <ac:spMkLst>
            <pc:docMk/>
            <pc:sldMk cId="1932881498" sldId="257"/>
            <ac:spMk id="82" creationId="{7F650EEA-2B74-4950-9E8E-3C78F2132874}"/>
          </ac:spMkLst>
        </pc:spChg>
        <pc:spChg chg="add mod">
          <ac:chgData name="Sharon Flanigan" userId="95fd7d2f-b818-4142-9388-1656d6a7eb1e" providerId="ADAL" clId="{C0FC2AAB-B33D-4639-9244-D90F760D2FA8}" dt="2021-11-29T16:31:35.934" v="341" actId="1076"/>
          <ac:spMkLst>
            <pc:docMk/>
            <pc:sldMk cId="1932881498" sldId="257"/>
            <ac:spMk id="83" creationId="{8D53835D-41D9-4742-B30B-5A2256547240}"/>
          </ac:spMkLst>
        </pc:spChg>
        <pc:spChg chg="add del mod">
          <ac:chgData name="Sharon Flanigan" userId="95fd7d2f-b818-4142-9388-1656d6a7eb1e" providerId="ADAL" clId="{C0FC2AAB-B33D-4639-9244-D90F760D2FA8}" dt="2021-11-29T16:31:59.789" v="346" actId="478"/>
          <ac:spMkLst>
            <pc:docMk/>
            <pc:sldMk cId="1932881498" sldId="257"/>
            <ac:spMk id="84" creationId="{6B4EA59C-9E66-4553-9227-1E69223C257E}"/>
          </ac:spMkLst>
        </pc:spChg>
        <pc:spChg chg="add del mod">
          <ac:chgData name="Sharon Flanigan" userId="95fd7d2f-b818-4142-9388-1656d6a7eb1e" providerId="ADAL" clId="{C0FC2AAB-B33D-4639-9244-D90F760D2FA8}" dt="2021-11-29T16:31:58.063" v="345" actId="478"/>
          <ac:spMkLst>
            <pc:docMk/>
            <pc:sldMk cId="1932881498" sldId="257"/>
            <ac:spMk id="85" creationId="{520353A8-C1B7-462C-A4CB-E2BCE725F336}"/>
          </ac:spMkLst>
        </pc:spChg>
        <pc:spChg chg="add del mod">
          <ac:chgData name="Sharon Flanigan" userId="95fd7d2f-b818-4142-9388-1656d6a7eb1e" providerId="ADAL" clId="{C0FC2AAB-B33D-4639-9244-D90F760D2FA8}" dt="2021-11-29T16:31:53.787" v="344" actId="478"/>
          <ac:spMkLst>
            <pc:docMk/>
            <pc:sldMk cId="1932881498" sldId="257"/>
            <ac:spMk id="86" creationId="{59BE4FF6-828C-40B3-BD9E-B1F1D1DB1D55}"/>
          </ac:spMkLst>
        </pc:spChg>
        <pc:spChg chg="add del mod">
          <ac:chgData name="Sharon Flanigan" userId="95fd7d2f-b818-4142-9388-1656d6a7eb1e" providerId="ADAL" clId="{C0FC2AAB-B33D-4639-9244-D90F760D2FA8}" dt="2021-11-29T16:32:02.914" v="349" actId="478"/>
          <ac:spMkLst>
            <pc:docMk/>
            <pc:sldMk cId="1932881498" sldId="257"/>
            <ac:spMk id="88" creationId="{ABFAFCFA-5E6F-4CD4-B7D0-A69841EA644F}"/>
          </ac:spMkLst>
        </pc:spChg>
        <pc:spChg chg="add del mod">
          <ac:chgData name="Sharon Flanigan" userId="95fd7d2f-b818-4142-9388-1656d6a7eb1e" providerId="ADAL" clId="{C0FC2AAB-B33D-4639-9244-D90F760D2FA8}" dt="2021-11-29T16:32:00.906" v="347" actId="478"/>
          <ac:spMkLst>
            <pc:docMk/>
            <pc:sldMk cId="1932881498" sldId="257"/>
            <ac:spMk id="89" creationId="{0FC7E17D-B724-477F-B855-30943FD9D6FE}"/>
          </ac:spMkLst>
        </pc:spChg>
        <pc:spChg chg="add del mod">
          <ac:chgData name="Sharon Flanigan" userId="95fd7d2f-b818-4142-9388-1656d6a7eb1e" providerId="ADAL" clId="{C0FC2AAB-B33D-4639-9244-D90F760D2FA8}" dt="2021-11-29T16:32:04.162" v="350" actId="478"/>
          <ac:spMkLst>
            <pc:docMk/>
            <pc:sldMk cId="1932881498" sldId="257"/>
            <ac:spMk id="90" creationId="{0DB019EB-AB1F-4458-A836-4B5DCE21F927}"/>
          </ac:spMkLst>
        </pc:spChg>
        <pc:spChg chg="add mod">
          <ac:chgData name="Sharon Flanigan" userId="95fd7d2f-b818-4142-9388-1656d6a7eb1e" providerId="ADAL" clId="{C0FC2AAB-B33D-4639-9244-D90F760D2FA8}" dt="2021-11-29T16:58:01.771" v="447" actId="1076"/>
          <ac:spMkLst>
            <pc:docMk/>
            <pc:sldMk cId="1932881498" sldId="257"/>
            <ac:spMk id="91" creationId="{118A47C4-EA89-44FC-96B3-354B40FBF06A}"/>
          </ac:spMkLst>
        </pc:spChg>
        <pc:spChg chg="add mod">
          <ac:chgData name="Sharon Flanigan" userId="95fd7d2f-b818-4142-9388-1656d6a7eb1e" providerId="ADAL" clId="{C0FC2AAB-B33D-4639-9244-D90F760D2FA8}" dt="2021-11-29T16:58:01.771" v="447" actId="1076"/>
          <ac:spMkLst>
            <pc:docMk/>
            <pc:sldMk cId="1932881498" sldId="257"/>
            <ac:spMk id="92" creationId="{2D35E784-78E7-47F1-AF66-48DA6FC1FEBB}"/>
          </ac:spMkLst>
        </pc:spChg>
        <pc:spChg chg="add mod">
          <ac:chgData name="Sharon Flanigan" userId="95fd7d2f-b818-4142-9388-1656d6a7eb1e" providerId="ADAL" clId="{C0FC2AAB-B33D-4639-9244-D90F760D2FA8}" dt="2021-11-29T16:58:01.771" v="447" actId="1076"/>
          <ac:spMkLst>
            <pc:docMk/>
            <pc:sldMk cId="1932881498" sldId="257"/>
            <ac:spMk id="93" creationId="{84B18C36-6F2D-4697-94ED-524860E00AD2}"/>
          </ac:spMkLst>
        </pc:spChg>
        <pc:spChg chg="add mod">
          <ac:chgData name="Sharon Flanigan" userId="95fd7d2f-b818-4142-9388-1656d6a7eb1e" providerId="ADAL" clId="{C0FC2AAB-B33D-4639-9244-D90F760D2FA8}" dt="2021-11-29T16:33:24.267" v="359" actId="1076"/>
          <ac:spMkLst>
            <pc:docMk/>
            <pc:sldMk cId="1932881498" sldId="257"/>
            <ac:spMk id="94" creationId="{E9BE4E9E-0BA6-43DF-8E96-0E050530AB39}"/>
          </ac:spMkLst>
        </pc:spChg>
        <pc:spChg chg="add mod">
          <ac:chgData name="Sharon Flanigan" userId="95fd7d2f-b818-4142-9388-1656d6a7eb1e" providerId="ADAL" clId="{C0FC2AAB-B33D-4639-9244-D90F760D2FA8}" dt="2021-11-29T16:33:24.267" v="359" actId="1076"/>
          <ac:spMkLst>
            <pc:docMk/>
            <pc:sldMk cId="1932881498" sldId="257"/>
            <ac:spMk id="95" creationId="{F05189C0-5651-49A8-8CD4-FBB02485F8DA}"/>
          </ac:spMkLst>
        </pc:spChg>
        <pc:spChg chg="add mod">
          <ac:chgData name="Sharon Flanigan" userId="95fd7d2f-b818-4142-9388-1656d6a7eb1e" providerId="ADAL" clId="{C0FC2AAB-B33D-4639-9244-D90F760D2FA8}" dt="2021-11-29T16:33:24.267" v="359" actId="1076"/>
          <ac:spMkLst>
            <pc:docMk/>
            <pc:sldMk cId="1932881498" sldId="257"/>
            <ac:spMk id="96" creationId="{82AA83B9-5B40-417D-BE7B-647F1ABD436C}"/>
          </ac:spMkLst>
        </pc:spChg>
        <pc:spChg chg="add mod">
          <ac:chgData name="Sharon Flanigan" userId="95fd7d2f-b818-4142-9388-1656d6a7eb1e" providerId="ADAL" clId="{C0FC2AAB-B33D-4639-9244-D90F760D2FA8}" dt="2021-11-29T16:59:52.039" v="462" actId="1076"/>
          <ac:spMkLst>
            <pc:docMk/>
            <pc:sldMk cId="1932881498" sldId="257"/>
            <ac:spMk id="98" creationId="{5FE466EF-1A2F-4843-8752-5D1722A0CA99}"/>
          </ac:spMkLst>
        </pc:spChg>
        <pc:spChg chg="add mod">
          <ac:chgData name="Sharon Flanigan" userId="95fd7d2f-b818-4142-9388-1656d6a7eb1e" providerId="ADAL" clId="{C0FC2AAB-B33D-4639-9244-D90F760D2FA8}" dt="2021-11-29T16:59:52.039" v="462" actId="1076"/>
          <ac:spMkLst>
            <pc:docMk/>
            <pc:sldMk cId="1932881498" sldId="257"/>
            <ac:spMk id="99" creationId="{6804D5D9-8115-4A6A-A6C4-45E54300D42F}"/>
          </ac:spMkLst>
        </pc:spChg>
        <pc:spChg chg="add mod">
          <ac:chgData name="Sharon Flanigan" userId="95fd7d2f-b818-4142-9388-1656d6a7eb1e" providerId="ADAL" clId="{C0FC2AAB-B33D-4639-9244-D90F760D2FA8}" dt="2021-11-29T16:59:52.039" v="462" actId="1076"/>
          <ac:spMkLst>
            <pc:docMk/>
            <pc:sldMk cId="1932881498" sldId="257"/>
            <ac:spMk id="100" creationId="{8E7C1A6D-8906-4470-B8E5-6B4D7AB36905}"/>
          </ac:spMkLst>
        </pc:spChg>
        <pc:spChg chg="add mod ord">
          <ac:chgData name="Sharon Flanigan" userId="95fd7d2f-b818-4142-9388-1656d6a7eb1e" providerId="ADAL" clId="{C0FC2AAB-B33D-4639-9244-D90F760D2FA8}" dt="2021-11-29T17:15:46.622" v="581" actId="166"/>
          <ac:spMkLst>
            <pc:docMk/>
            <pc:sldMk cId="1932881498" sldId="257"/>
            <ac:spMk id="103" creationId="{995BA54C-F55C-48BD-BFDC-F51DD685B374}"/>
          </ac:spMkLst>
        </pc:spChg>
        <pc:spChg chg="add mod">
          <ac:chgData name="Sharon Flanigan" userId="95fd7d2f-b818-4142-9388-1656d6a7eb1e" providerId="ADAL" clId="{C0FC2AAB-B33D-4639-9244-D90F760D2FA8}" dt="2021-11-29T16:39:52.106" v="386" actId="1076"/>
          <ac:spMkLst>
            <pc:docMk/>
            <pc:sldMk cId="1932881498" sldId="257"/>
            <ac:spMk id="104" creationId="{65052615-447C-47C4-9D67-EF79B504796E}"/>
          </ac:spMkLst>
        </pc:spChg>
        <pc:spChg chg="add del mod">
          <ac:chgData name="Sharon Flanigan" userId="95fd7d2f-b818-4142-9388-1656d6a7eb1e" providerId="ADAL" clId="{C0FC2AAB-B33D-4639-9244-D90F760D2FA8}" dt="2021-11-29T16:40:28.293" v="390"/>
          <ac:spMkLst>
            <pc:docMk/>
            <pc:sldMk cId="1932881498" sldId="257"/>
            <ac:spMk id="105" creationId="{A3B77117-8C8D-4721-8227-20DC822D97BF}"/>
          </ac:spMkLst>
        </pc:spChg>
        <pc:spChg chg="del">
          <ac:chgData name="Sharon Flanigan" userId="95fd7d2f-b818-4142-9388-1656d6a7eb1e" providerId="ADAL" clId="{C0FC2AAB-B33D-4639-9244-D90F760D2FA8}" dt="2021-11-29T16:04:25.516" v="15" actId="478"/>
          <ac:spMkLst>
            <pc:docMk/>
            <pc:sldMk cId="1932881498" sldId="257"/>
            <ac:spMk id="106" creationId="{486DC38D-95FA-4519-92EC-284F0F656503}"/>
          </ac:spMkLst>
        </pc:spChg>
        <pc:spChg chg="del">
          <ac:chgData name="Sharon Flanigan" userId="95fd7d2f-b818-4142-9388-1656d6a7eb1e" providerId="ADAL" clId="{C0FC2AAB-B33D-4639-9244-D90F760D2FA8}" dt="2021-11-29T16:04:25.516" v="15" actId="478"/>
          <ac:spMkLst>
            <pc:docMk/>
            <pc:sldMk cId="1932881498" sldId="257"/>
            <ac:spMk id="107" creationId="{D6E7AB8E-7D1D-4DA5-A06A-77466ED9622F}"/>
          </ac:spMkLst>
        </pc:spChg>
        <pc:spChg chg="del">
          <ac:chgData name="Sharon Flanigan" userId="95fd7d2f-b818-4142-9388-1656d6a7eb1e" providerId="ADAL" clId="{C0FC2AAB-B33D-4639-9244-D90F760D2FA8}" dt="2021-11-29T16:04:25.516" v="15" actId="478"/>
          <ac:spMkLst>
            <pc:docMk/>
            <pc:sldMk cId="1932881498" sldId="257"/>
            <ac:spMk id="108" creationId="{0443089F-6825-4C42-A65B-22F8196D6FCC}"/>
          </ac:spMkLst>
        </pc:spChg>
        <pc:spChg chg="del">
          <ac:chgData name="Sharon Flanigan" userId="95fd7d2f-b818-4142-9388-1656d6a7eb1e" providerId="ADAL" clId="{C0FC2AAB-B33D-4639-9244-D90F760D2FA8}" dt="2021-11-29T16:04:25.516" v="15" actId="478"/>
          <ac:spMkLst>
            <pc:docMk/>
            <pc:sldMk cId="1932881498" sldId="257"/>
            <ac:spMk id="109" creationId="{9D2E70AD-4EEC-4E71-8620-93B73F0F9E20}"/>
          </ac:spMkLst>
        </pc:spChg>
        <pc:spChg chg="del">
          <ac:chgData name="Sharon Flanigan" userId="95fd7d2f-b818-4142-9388-1656d6a7eb1e" providerId="ADAL" clId="{C0FC2AAB-B33D-4639-9244-D90F760D2FA8}" dt="2021-11-29T16:04:25.516" v="15" actId="478"/>
          <ac:spMkLst>
            <pc:docMk/>
            <pc:sldMk cId="1932881498" sldId="257"/>
            <ac:spMk id="111" creationId="{06261E84-4783-438C-903C-D4339D7AA533}"/>
          </ac:spMkLst>
        </pc:spChg>
        <pc:spChg chg="add mod">
          <ac:chgData name="Sharon Flanigan" userId="95fd7d2f-b818-4142-9388-1656d6a7eb1e" providerId="ADAL" clId="{C0FC2AAB-B33D-4639-9244-D90F760D2FA8}" dt="2021-11-29T16:41:13.074" v="399" actId="1076"/>
          <ac:spMkLst>
            <pc:docMk/>
            <pc:sldMk cId="1932881498" sldId="257"/>
            <ac:spMk id="112" creationId="{67FE0DD0-91B5-4382-BFE9-D8BF859415A1}"/>
          </ac:spMkLst>
        </pc:spChg>
        <pc:spChg chg="add mod ord">
          <ac:chgData name="Sharon Flanigan" userId="95fd7d2f-b818-4142-9388-1656d6a7eb1e" providerId="ADAL" clId="{C0FC2AAB-B33D-4639-9244-D90F760D2FA8}" dt="2021-11-29T17:17:46.822" v="600" actId="1076"/>
          <ac:spMkLst>
            <pc:docMk/>
            <pc:sldMk cId="1932881498" sldId="257"/>
            <ac:spMk id="114" creationId="{5F2248CA-CD4A-4876-8BCD-7CA885EE8560}"/>
          </ac:spMkLst>
        </pc:spChg>
        <pc:spChg chg="add mod ord">
          <ac:chgData name="Sharon Flanigan" userId="95fd7d2f-b818-4142-9388-1656d6a7eb1e" providerId="ADAL" clId="{C0FC2AAB-B33D-4639-9244-D90F760D2FA8}" dt="2021-11-29T17:15:48.644" v="582" actId="166"/>
          <ac:spMkLst>
            <pc:docMk/>
            <pc:sldMk cId="1932881498" sldId="257"/>
            <ac:spMk id="115" creationId="{8CB97A91-0822-4495-B492-92DBB0496202}"/>
          </ac:spMkLst>
        </pc:spChg>
        <pc:spChg chg="add del mod">
          <ac:chgData name="Sharon Flanigan" userId="95fd7d2f-b818-4142-9388-1656d6a7eb1e" providerId="ADAL" clId="{C0FC2AAB-B33D-4639-9244-D90F760D2FA8}" dt="2021-11-29T16:50:20.509" v="424" actId="478"/>
          <ac:spMkLst>
            <pc:docMk/>
            <pc:sldMk cId="1932881498" sldId="257"/>
            <ac:spMk id="116" creationId="{D52B3AE8-2E96-4AA0-8844-EEEB9E52F740}"/>
          </ac:spMkLst>
        </pc:spChg>
        <pc:spChg chg="add mod ord">
          <ac:chgData name="Sharon Flanigan" userId="95fd7d2f-b818-4142-9388-1656d6a7eb1e" providerId="ADAL" clId="{C0FC2AAB-B33D-4639-9244-D90F760D2FA8}" dt="2021-11-29T17:15:50.700" v="583" actId="166"/>
          <ac:spMkLst>
            <pc:docMk/>
            <pc:sldMk cId="1932881498" sldId="257"/>
            <ac:spMk id="117" creationId="{B9A06659-9FCA-4EAF-AB9A-A3D71A7DFD06}"/>
          </ac:spMkLst>
        </pc:spChg>
        <pc:spChg chg="add mod ord">
          <ac:chgData name="Sharon Flanigan" userId="95fd7d2f-b818-4142-9388-1656d6a7eb1e" providerId="ADAL" clId="{C0FC2AAB-B33D-4639-9244-D90F760D2FA8}" dt="2021-11-29T17:15:53.154" v="584" actId="166"/>
          <ac:spMkLst>
            <pc:docMk/>
            <pc:sldMk cId="1932881498" sldId="257"/>
            <ac:spMk id="118" creationId="{5588FA83-E412-4137-A3F1-01F3D3F6C84C}"/>
          </ac:spMkLst>
        </pc:spChg>
        <pc:spChg chg="add del mod ord">
          <ac:chgData name="Sharon Flanigan" userId="95fd7d2f-b818-4142-9388-1656d6a7eb1e" providerId="ADAL" clId="{C0FC2AAB-B33D-4639-9244-D90F760D2FA8}" dt="2021-11-29T17:11:14.851" v="548" actId="478"/>
          <ac:spMkLst>
            <pc:docMk/>
            <pc:sldMk cId="1932881498" sldId="257"/>
            <ac:spMk id="130" creationId="{B9CF1B38-89FA-4D55-AE98-0C94D55F46DE}"/>
          </ac:spMkLst>
        </pc:spChg>
        <pc:spChg chg="add mod">
          <ac:chgData name="Sharon Flanigan" userId="95fd7d2f-b818-4142-9388-1656d6a7eb1e" providerId="ADAL" clId="{C0FC2AAB-B33D-4639-9244-D90F760D2FA8}" dt="2021-11-29T17:11:33.622" v="552" actId="1076"/>
          <ac:spMkLst>
            <pc:docMk/>
            <pc:sldMk cId="1932881498" sldId="257"/>
            <ac:spMk id="131" creationId="{D21A7F54-71AE-4DE3-B3E2-3CA7226CE746}"/>
          </ac:spMkLst>
        </pc:spChg>
        <pc:spChg chg="add del mod">
          <ac:chgData name="Sharon Flanigan" userId="95fd7d2f-b818-4142-9388-1656d6a7eb1e" providerId="ADAL" clId="{C0FC2AAB-B33D-4639-9244-D90F760D2FA8}" dt="2021-11-29T17:04:00.035" v="493"/>
          <ac:spMkLst>
            <pc:docMk/>
            <pc:sldMk cId="1932881498" sldId="257"/>
            <ac:spMk id="134" creationId="{B23E0F2E-8B96-4326-8C2C-06E3503494F1}"/>
          </ac:spMkLst>
        </pc:spChg>
        <pc:spChg chg="add del mod">
          <ac:chgData name="Sharon Flanigan" userId="95fd7d2f-b818-4142-9388-1656d6a7eb1e" providerId="ADAL" clId="{C0FC2AAB-B33D-4639-9244-D90F760D2FA8}" dt="2021-11-29T17:04:00.035" v="493"/>
          <ac:spMkLst>
            <pc:docMk/>
            <pc:sldMk cId="1932881498" sldId="257"/>
            <ac:spMk id="135" creationId="{10D3C8DB-3C4A-409D-A80E-421BCDCDAB7E}"/>
          </ac:spMkLst>
        </pc:spChg>
        <pc:spChg chg="add del mod">
          <ac:chgData name="Sharon Flanigan" userId="95fd7d2f-b818-4142-9388-1656d6a7eb1e" providerId="ADAL" clId="{C0FC2AAB-B33D-4639-9244-D90F760D2FA8}" dt="2021-11-29T17:04:00.035" v="493"/>
          <ac:spMkLst>
            <pc:docMk/>
            <pc:sldMk cId="1932881498" sldId="257"/>
            <ac:spMk id="136" creationId="{DD72AC6D-6380-4369-926C-7D76092D7E1D}"/>
          </ac:spMkLst>
        </pc:spChg>
        <pc:spChg chg="add del mod">
          <ac:chgData name="Sharon Flanigan" userId="95fd7d2f-b818-4142-9388-1656d6a7eb1e" providerId="ADAL" clId="{C0FC2AAB-B33D-4639-9244-D90F760D2FA8}" dt="2021-11-29T17:04:00.035" v="493"/>
          <ac:spMkLst>
            <pc:docMk/>
            <pc:sldMk cId="1932881498" sldId="257"/>
            <ac:spMk id="137" creationId="{730B0689-3D5D-4526-9435-02E4E0D68AEB}"/>
          </ac:spMkLst>
        </pc:spChg>
        <pc:spChg chg="add del mod">
          <ac:chgData name="Sharon Flanigan" userId="95fd7d2f-b818-4142-9388-1656d6a7eb1e" providerId="ADAL" clId="{C0FC2AAB-B33D-4639-9244-D90F760D2FA8}" dt="2021-11-29T17:04:00.035" v="493"/>
          <ac:spMkLst>
            <pc:docMk/>
            <pc:sldMk cId="1932881498" sldId="257"/>
            <ac:spMk id="138" creationId="{001FD54B-A609-46F8-86C1-8EB173399D10}"/>
          </ac:spMkLst>
        </pc:spChg>
        <pc:spChg chg="add mod ord">
          <ac:chgData name="Sharon Flanigan" userId="95fd7d2f-b818-4142-9388-1656d6a7eb1e" providerId="ADAL" clId="{C0FC2AAB-B33D-4639-9244-D90F760D2FA8}" dt="2021-11-29T17:07:03.679" v="516" actId="166"/>
          <ac:spMkLst>
            <pc:docMk/>
            <pc:sldMk cId="1932881498" sldId="257"/>
            <ac:spMk id="140" creationId="{C35AB1B2-46A1-4840-B56A-8AD6A03F6089}"/>
          </ac:spMkLst>
        </pc:spChg>
        <pc:spChg chg="add mod ord">
          <ac:chgData name="Sharon Flanigan" userId="95fd7d2f-b818-4142-9388-1656d6a7eb1e" providerId="ADAL" clId="{C0FC2AAB-B33D-4639-9244-D90F760D2FA8}" dt="2021-11-29T17:07:28.443" v="521" actId="166"/>
          <ac:spMkLst>
            <pc:docMk/>
            <pc:sldMk cId="1932881498" sldId="257"/>
            <ac:spMk id="141" creationId="{CF61B55F-9A3C-49DA-AACB-9252506BE8BB}"/>
          </ac:spMkLst>
        </pc:spChg>
        <pc:spChg chg="add mod ord">
          <ac:chgData name="Sharon Flanigan" userId="95fd7d2f-b818-4142-9388-1656d6a7eb1e" providerId="ADAL" clId="{C0FC2AAB-B33D-4639-9244-D90F760D2FA8}" dt="2021-11-29T17:09:18.414" v="529" actId="1076"/>
          <ac:spMkLst>
            <pc:docMk/>
            <pc:sldMk cId="1932881498" sldId="257"/>
            <ac:spMk id="142" creationId="{B8090015-241D-48C6-932D-792C168E19E9}"/>
          </ac:spMkLst>
        </pc:spChg>
        <pc:spChg chg="add mod ord">
          <ac:chgData name="Sharon Flanigan" userId="95fd7d2f-b818-4142-9388-1656d6a7eb1e" providerId="ADAL" clId="{C0FC2AAB-B33D-4639-9244-D90F760D2FA8}" dt="2021-11-29T17:09:51.845" v="534" actId="166"/>
          <ac:spMkLst>
            <pc:docMk/>
            <pc:sldMk cId="1932881498" sldId="257"/>
            <ac:spMk id="143" creationId="{C5A912C4-A912-4A19-816D-AA480210A889}"/>
          </ac:spMkLst>
        </pc:spChg>
        <pc:spChg chg="mod">
          <ac:chgData name="Sharon Flanigan" userId="95fd7d2f-b818-4142-9388-1656d6a7eb1e" providerId="ADAL" clId="{C0FC2AAB-B33D-4639-9244-D90F760D2FA8}" dt="2021-11-29T16:31:12.526" v="338" actId="1076"/>
          <ac:spMkLst>
            <pc:docMk/>
            <pc:sldMk cId="1932881498" sldId="257"/>
            <ac:spMk id="144" creationId="{C5F93293-F06F-4D60-9B1F-B232BB406A66}"/>
          </ac:spMkLst>
        </pc:spChg>
        <pc:spChg chg="add mod">
          <ac:chgData name="Sharon Flanigan" userId="95fd7d2f-b818-4142-9388-1656d6a7eb1e" providerId="ADAL" clId="{C0FC2AAB-B33D-4639-9244-D90F760D2FA8}" dt="2021-11-29T17:06:04.832" v="505" actId="1076"/>
          <ac:spMkLst>
            <pc:docMk/>
            <pc:sldMk cId="1932881498" sldId="257"/>
            <ac:spMk id="145" creationId="{8810C9B0-5A5E-49B3-94A0-6F01F459C671}"/>
          </ac:spMkLst>
        </pc:spChg>
        <pc:spChg chg="add mod">
          <ac:chgData name="Sharon Flanigan" userId="95fd7d2f-b818-4142-9388-1656d6a7eb1e" providerId="ADAL" clId="{C0FC2AAB-B33D-4639-9244-D90F760D2FA8}" dt="2021-11-29T17:16:23.689" v="590" actId="1076"/>
          <ac:spMkLst>
            <pc:docMk/>
            <pc:sldMk cId="1932881498" sldId="257"/>
            <ac:spMk id="169" creationId="{25E0A9ED-E629-4D16-B1FD-8C9DA5C52AA4}"/>
          </ac:spMkLst>
        </pc:spChg>
        <pc:spChg chg="add mod">
          <ac:chgData name="Sharon Flanigan" userId="95fd7d2f-b818-4142-9388-1656d6a7eb1e" providerId="ADAL" clId="{C0FC2AAB-B33D-4639-9244-D90F760D2FA8}" dt="2021-11-29T17:13:19.066" v="558" actId="1076"/>
          <ac:spMkLst>
            <pc:docMk/>
            <pc:sldMk cId="1932881498" sldId="257"/>
            <ac:spMk id="170" creationId="{4C867752-15DC-4970-B762-3BE28470708F}"/>
          </ac:spMkLst>
        </pc:spChg>
        <pc:spChg chg="add mod">
          <ac:chgData name="Sharon Flanigan" userId="95fd7d2f-b818-4142-9388-1656d6a7eb1e" providerId="ADAL" clId="{C0FC2AAB-B33D-4639-9244-D90F760D2FA8}" dt="2021-11-29T17:12:46.227" v="554" actId="1076"/>
          <ac:spMkLst>
            <pc:docMk/>
            <pc:sldMk cId="1932881498" sldId="257"/>
            <ac:spMk id="172" creationId="{B4A95BE6-79A3-41B2-8AA7-EA7473F9226D}"/>
          </ac:spMkLst>
        </pc:spChg>
        <pc:graphicFrameChg chg="del">
          <ac:chgData name="Sharon Flanigan" userId="95fd7d2f-b818-4142-9388-1656d6a7eb1e" providerId="ADAL" clId="{C0FC2AAB-B33D-4639-9244-D90F760D2FA8}" dt="2021-11-29T16:04:25.516" v="15" actId="478"/>
          <ac:graphicFrameMkLst>
            <pc:docMk/>
            <pc:sldMk cId="1932881498" sldId="257"/>
            <ac:graphicFrameMk id="39" creationId="{A9AD78FF-6CB3-4D7D-AE17-763D5B584448}"/>
          </ac:graphicFrameMkLst>
        </pc:graphicFrameChg>
        <pc:graphicFrameChg chg="del">
          <ac:chgData name="Sharon Flanigan" userId="95fd7d2f-b818-4142-9388-1656d6a7eb1e" providerId="ADAL" clId="{C0FC2AAB-B33D-4639-9244-D90F760D2FA8}" dt="2021-11-29T16:04:30.006" v="16" actId="478"/>
          <ac:graphicFrameMkLst>
            <pc:docMk/>
            <pc:sldMk cId="1932881498" sldId="257"/>
            <ac:graphicFrameMk id="46" creationId="{65997FDD-9531-4996-8799-5A462EC5371F}"/>
          </ac:graphicFrameMkLst>
        </pc:graphicFrameChg>
        <pc:graphicFrameChg chg="del">
          <ac:chgData name="Sharon Flanigan" userId="95fd7d2f-b818-4142-9388-1656d6a7eb1e" providerId="ADAL" clId="{C0FC2AAB-B33D-4639-9244-D90F760D2FA8}" dt="2021-11-29T16:04:25.516" v="15" actId="478"/>
          <ac:graphicFrameMkLst>
            <pc:docMk/>
            <pc:sldMk cId="1932881498" sldId="257"/>
            <ac:graphicFrameMk id="54" creationId="{CFF70F0D-73DC-4657-AB38-D3051B981C3B}"/>
          </ac:graphicFrameMkLst>
        </pc:graphicFrameChg>
        <pc:graphicFrameChg chg="del">
          <ac:chgData name="Sharon Flanigan" userId="95fd7d2f-b818-4142-9388-1656d6a7eb1e" providerId="ADAL" clId="{C0FC2AAB-B33D-4639-9244-D90F760D2FA8}" dt="2021-11-29T16:04:25.516" v="15" actId="478"/>
          <ac:graphicFrameMkLst>
            <pc:docMk/>
            <pc:sldMk cId="1932881498" sldId="257"/>
            <ac:graphicFrameMk id="59" creationId="{08F03BA4-9054-4C81-AEA4-428853481E82}"/>
          </ac:graphicFrameMkLst>
        </pc:graphicFrameChg>
        <pc:graphicFrameChg chg="del">
          <ac:chgData name="Sharon Flanigan" userId="95fd7d2f-b818-4142-9388-1656d6a7eb1e" providerId="ADAL" clId="{C0FC2AAB-B33D-4639-9244-D90F760D2FA8}" dt="2021-11-29T16:04:25.516" v="15" actId="478"/>
          <ac:graphicFrameMkLst>
            <pc:docMk/>
            <pc:sldMk cId="1932881498" sldId="257"/>
            <ac:graphicFrameMk id="64" creationId="{445F3E75-4E61-4F61-9ADF-EC36CD079388}"/>
          </ac:graphicFrameMkLst>
        </pc:graphicFrameChg>
        <pc:graphicFrameChg chg="mod">
          <ac:chgData name="Sharon Flanigan" userId="95fd7d2f-b818-4142-9388-1656d6a7eb1e" providerId="ADAL" clId="{C0FC2AAB-B33D-4639-9244-D90F760D2FA8}" dt="2021-11-29T16:52:44.500" v="434" actId="1076"/>
          <ac:graphicFrameMkLst>
            <pc:docMk/>
            <pc:sldMk cId="1932881498" sldId="257"/>
            <ac:graphicFrameMk id="72" creationId="{5C8E3239-BE33-4CEE-AC72-6F68B123D27D}"/>
          </ac:graphicFrameMkLst>
        </pc:graphicFrameChg>
        <pc:graphicFrameChg chg="add mod modGraphic">
          <ac:chgData name="Sharon Flanigan" userId="95fd7d2f-b818-4142-9388-1656d6a7eb1e" providerId="ADAL" clId="{C0FC2AAB-B33D-4639-9244-D90F760D2FA8}" dt="2021-11-29T17:12:51.730" v="555" actId="1076"/>
          <ac:graphicFrameMkLst>
            <pc:docMk/>
            <pc:sldMk cId="1932881498" sldId="257"/>
            <ac:graphicFrameMk id="119" creationId="{1E256B27-824E-4031-8308-10AE754DF392}"/>
          </ac:graphicFrameMkLst>
        </pc:graphicFrameChg>
        <pc:graphicFrameChg chg="add mod ord">
          <ac:chgData name="Sharon Flanigan" userId="95fd7d2f-b818-4142-9388-1656d6a7eb1e" providerId="ADAL" clId="{C0FC2AAB-B33D-4639-9244-D90F760D2FA8}" dt="2021-11-29T17:14:49.172" v="572" actId="1076"/>
          <ac:graphicFrameMkLst>
            <pc:docMk/>
            <pc:sldMk cId="1932881498" sldId="257"/>
            <ac:graphicFrameMk id="120" creationId="{E3AD89C0-9BC9-4A27-8BE8-0432E90622FC}"/>
          </ac:graphicFrameMkLst>
        </pc:graphicFrameChg>
        <pc:graphicFrameChg chg="add mod ord">
          <ac:chgData name="Sharon Flanigan" userId="95fd7d2f-b818-4142-9388-1656d6a7eb1e" providerId="ADAL" clId="{C0FC2AAB-B33D-4639-9244-D90F760D2FA8}" dt="2021-11-29T17:18:13.737" v="602" actId="166"/>
          <ac:graphicFrameMkLst>
            <pc:docMk/>
            <pc:sldMk cId="1932881498" sldId="257"/>
            <ac:graphicFrameMk id="132" creationId="{73DDF34F-1091-402F-9F67-9118375B1286}"/>
          </ac:graphicFrameMkLst>
        </pc:graphicFrameChg>
        <pc:graphicFrameChg chg="add mod ord">
          <ac:chgData name="Sharon Flanigan" userId="95fd7d2f-b818-4142-9388-1656d6a7eb1e" providerId="ADAL" clId="{C0FC2AAB-B33D-4639-9244-D90F760D2FA8}" dt="2021-11-29T17:18:24.169" v="604" actId="166"/>
          <ac:graphicFrameMkLst>
            <pc:docMk/>
            <pc:sldMk cId="1932881498" sldId="257"/>
            <ac:graphicFrameMk id="146" creationId="{B3219513-CA7A-4CA6-A1AD-D7BB24CC5160}"/>
          </ac:graphicFrameMkLst>
        </pc:graphicFrameChg>
        <pc:graphicFrameChg chg="add mod ord">
          <ac:chgData name="Sharon Flanigan" userId="95fd7d2f-b818-4142-9388-1656d6a7eb1e" providerId="ADAL" clId="{C0FC2AAB-B33D-4639-9244-D90F760D2FA8}" dt="2021-11-29T17:17:05.399" v="596" actId="166"/>
          <ac:graphicFrameMkLst>
            <pc:docMk/>
            <pc:sldMk cId="1932881498" sldId="257"/>
            <ac:graphicFrameMk id="147" creationId="{D4C3D9FE-DEFE-4B87-9D04-C5015C513400}"/>
          </ac:graphicFrameMkLst>
        </pc:graphicFrameChg>
        <pc:picChg chg="del">
          <ac:chgData name="Sharon Flanigan" userId="95fd7d2f-b818-4142-9388-1656d6a7eb1e" providerId="ADAL" clId="{C0FC2AAB-B33D-4639-9244-D90F760D2FA8}" dt="2021-11-29T16:04:33.970" v="17" actId="478"/>
          <ac:picMkLst>
            <pc:docMk/>
            <pc:sldMk cId="1932881498" sldId="257"/>
            <ac:picMk id="5" creationId="{07ADEA59-2C41-4351-99E5-0361671B6EBF}"/>
          </ac:picMkLst>
        </pc:picChg>
        <pc:picChg chg="add mod ord modCrop">
          <ac:chgData name="Sharon Flanigan" userId="95fd7d2f-b818-4142-9388-1656d6a7eb1e" providerId="ADAL" clId="{C0FC2AAB-B33D-4639-9244-D90F760D2FA8}" dt="2021-11-29T17:16:04.275" v="585" actId="1076"/>
          <ac:picMkLst>
            <pc:docMk/>
            <pc:sldMk cId="1932881498" sldId="257"/>
            <ac:picMk id="77" creationId="{E24EDA9A-C297-4082-A0E3-456F69DA3FA1}"/>
          </ac:picMkLst>
        </pc:picChg>
        <pc:cxnChg chg="del">
          <ac:chgData name="Sharon Flanigan" userId="95fd7d2f-b818-4142-9388-1656d6a7eb1e" providerId="ADAL" clId="{C0FC2AAB-B33D-4639-9244-D90F760D2FA8}" dt="2021-11-29T16:04:25.516" v="15" actId="478"/>
          <ac:cxnSpMkLst>
            <pc:docMk/>
            <pc:sldMk cId="1932881498" sldId="257"/>
            <ac:cxnSpMk id="3" creationId="{84558F47-9E1E-4D21-B05A-F59B2FD8A186}"/>
          </ac:cxnSpMkLst>
        </pc:cxnChg>
        <pc:cxnChg chg="del mod">
          <ac:chgData name="Sharon Flanigan" userId="95fd7d2f-b818-4142-9388-1656d6a7eb1e" providerId="ADAL" clId="{C0FC2AAB-B33D-4639-9244-D90F760D2FA8}" dt="2021-11-29T16:04:25.516" v="15" actId="478"/>
          <ac:cxnSpMkLst>
            <pc:docMk/>
            <pc:sldMk cId="1932881498" sldId="257"/>
            <ac:cxnSpMk id="11" creationId="{8BC2BD85-5C8F-4C35-91D6-EA1F0587B209}"/>
          </ac:cxnSpMkLst>
        </pc:cxnChg>
        <pc:cxnChg chg="del mod">
          <ac:chgData name="Sharon Flanigan" userId="95fd7d2f-b818-4142-9388-1656d6a7eb1e" providerId="ADAL" clId="{C0FC2AAB-B33D-4639-9244-D90F760D2FA8}" dt="2021-11-29T16:04:25.516" v="15" actId="478"/>
          <ac:cxnSpMkLst>
            <pc:docMk/>
            <pc:sldMk cId="1932881498" sldId="257"/>
            <ac:cxnSpMk id="16" creationId="{E6A725AD-658D-4FB1-8778-E67BB1DA349A}"/>
          </ac:cxnSpMkLst>
        </pc:cxnChg>
        <pc:cxnChg chg="del mod">
          <ac:chgData name="Sharon Flanigan" userId="95fd7d2f-b818-4142-9388-1656d6a7eb1e" providerId="ADAL" clId="{C0FC2AAB-B33D-4639-9244-D90F760D2FA8}" dt="2021-11-29T16:04:25.516" v="15" actId="478"/>
          <ac:cxnSpMkLst>
            <pc:docMk/>
            <pc:sldMk cId="1932881498" sldId="257"/>
            <ac:cxnSpMk id="23" creationId="{6E0BB9EA-3CA8-470D-9A78-ACBC52F71597}"/>
          </ac:cxnSpMkLst>
        </pc:cxnChg>
        <pc:cxnChg chg="add mod">
          <ac:chgData name="Sharon Flanigan" userId="95fd7d2f-b818-4142-9388-1656d6a7eb1e" providerId="ADAL" clId="{C0FC2AAB-B33D-4639-9244-D90F760D2FA8}" dt="2021-11-29T16:27:59.862" v="318" actId="1076"/>
          <ac:cxnSpMkLst>
            <pc:docMk/>
            <pc:sldMk cId="1932881498" sldId="257"/>
            <ac:cxnSpMk id="25" creationId="{1376BC26-CEE1-45D8-9E40-FFBC43E3AFE9}"/>
          </ac:cxnSpMkLst>
        </pc:cxnChg>
        <pc:cxnChg chg="del mod">
          <ac:chgData name="Sharon Flanigan" userId="95fd7d2f-b818-4142-9388-1656d6a7eb1e" providerId="ADAL" clId="{C0FC2AAB-B33D-4639-9244-D90F760D2FA8}" dt="2021-11-29T16:04:25.516" v="15" actId="478"/>
          <ac:cxnSpMkLst>
            <pc:docMk/>
            <pc:sldMk cId="1932881498" sldId="257"/>
            <ac:cxnSpMk id="26" creationId="{8A7AB735-6ADB-49EE-BC11-FC89F051C7C2}"/>
          </ac:cxnSpMkLst>
        </pc:cxnChg>
        <pc:cxnChg chg="del">
          <ac:chgData name="Sharon Flanigan" userId="95fd7d2f-b818-4142-9388-1656d6a7eb1e" providerId="ADAL" clId="{C0FC2AAB-B33D-4639-9244-D90F760D2FA8}" dt="2021-11-29T16:04:25.516" v="15" actId="478"/>
          <ac:cxnSpMkLst>
            <pc:docMk/>
            <pc:sldMk cId="1932881498" sldId="257"/>
            <ac:cxnSpMk id="27" creationId="{6B2F3305-FDD7-4AB2-9AC1-E0A757159BE7}"/>
          </ac:cxnSpMkLst>
        </pc:cxnChg>
        <pc:cxnChg chg="del mod">
          <ac:chgData name="Sharon Flanigan" userId="95fd7d2f-b818-4142-9388-1656d6a7eb1e" providerId="ADAL" clId="{C0FC2AAB-B33D-4639-9244-D90F760D2FA8}" dt="2021-11-29T16:04:25.516" v="15" actId="478"/>
          <ac:cxnSpMkLst>
            <pc:docMk/>
            <pc:sldMk cId="1932881498" sldId="257"/>
            <ac:cxnSpMk id="29" creationId="{5E13D125-DCF6-4F7C-A6B6-A02ABC52A2A4}"/>
          </ac:cxnSpMkLst>
        </pc:cxnChg>
        <pc:cxnChg chg="del">
          <ac:chgData name="Sharon Flanigan" userId="95fd7d2f-b818-4142-9388-1656d6a7eb1e" providerId="ADAL" clId="{C0FC2AAB-B33D-4639-9244-D90F760D2FA8}" dt="2021-11-29T16:04:25.516" v="15" actId="478"/>
          <ac:cxnSpMkLst>
            <pc:docMk/>
            <pc:sldMk cId="1932881498" sldId="257"/>
            <ac:cxnSpMk id="30" creationId="{CF4D9D7D-CBC2-48F5-9D20-CACE42A4DA20}"/>
          </ac:cxnSpMkLst>
        </pc:cxnChg>
        <pc:cxnChg chg="del">
          <ac:chgData name="Sharon Flanigan" userId="95fd7d2f-b818-4142-9388-1656d6a7eb1e" providerId="ADAL" clId="{C0FC2AAB-B33D-4639-9244-D90F760D2FA8}" dt="2021-11-29T16:04:25.516" v="15" actId="478"/>
          <ac:cxnSpMkLst>
            <pc:docMk/>
            <pc:sldMk cId="1932881498" sldId="257"/>
            <ac:cxnSpMk id="38" creationId="{82CCA75D-BC68-47BA-A30D-B64DC0BDB998}"/>
          </ac:cxnSpMkLst>
        </pc:cxnChg>
        <pc:cxnChg chg="del">
          <ac:chgData name="Sharon Flanigan" userId="95fd7d2f-b818-4142-9388-1656d6a7eb1e" providerId="ADAL" clId="{C0FC2AAB-B33D-4639-9244-D90F760D2FA8}" dt="2021-11-29T16:04:25.516" v="15" actId="478"/>
          <ac:cxnSpMkLst>
            <pc:docMk/>
            <pc:sldMk cId="1932881498" sldId="257"/>
            <ac:cxnSpMk id="40" creationId="{00C5F6F3-4E15-4457-A879-16043A3142E9}"/>
          </ac:cxnSpMkLst>
        </pc:cxnChg>
        <pc:cxnChg chg="del">
          <ac:chgData name="Sharon Flanigan" userId="95fd7d2f-b818-4142-9388-1656d6a7eb1e" providerId="ADAL" clId="{C0FC2AAB-B33D-4639-9244-D90F760D2FA8}" dt="2021-11-29T16:04:25.516" v="15" actId="478"/>
          <ac:cxnSpMkLst>
            <pc:docMk/>
            <pc:sldMk cId="1932881498" sldId="257"/>
            <ac:cxnSpMk id="41" creationId="{4BCFBC5E-25FD-4EE3-AACD-C6AEDFC76FC3}"/>
          </ac:cxnSpMkLst>
        </pc:cxnChg>
        <pc:cxnChg chg="del">
          <ac:chgData name="Sharon Flanigan" userId="95fd7d2f-b818-4142-9388-1656d6a7eb1e" providerId="ADAL" clId="{C0FC2AAB-B33D-4639-9244-D90F760D2FA8}" dt="2021-11-29T16:04:25.516" v="15" actId="478"/>
          <ac:cxnSpMkLst>
            <pc:docMk/>
            <pc:sldMk cId="1932881498" sldId="257"/>
            <ac:cxnSpMk id="52" creationId="{780E17CB-2348-4604-A0F9-190A35C430C1}"/>
          </ac:cxnSpMkLst>
        </pc:cxnChg>
        <pc:cxnChg chg="del">
          <ac:chgData name="Sharon Flanigan" userId="95fd7d2f-b818-4142-9388-1656d6a7eb1e" providerId="ADAL" clId="{C0FC2AAB-B33D-4639-9244-D90F760D2FA8}" dt="2021-11-29T16:04:25.516" v="15" actId="478"/>
          <ac:cxnSpMkLst>
            <pc:docMk/>
            <pc:sldMk cId="1932881498" sldId="257"/>
            <ac:cxnSpMk id="53" creationId="{8C203F1E-7C68-46C1-AA5B-0A5A6E7ACAA5}"/>
          </ac:cxnSpMkLst>
        </pc:cxnChg>
        <pc:cxnChg chg="del">
          <ac:chgData name="Sharon Flanigan" userId="95fd7d2f-b818-4142-9388-1656d6a7eb1e" providerId="ADAL" clId="{C0FC2AAB-B33D-4639-9244-D90F760D2FA8}" dt="2021-11-29T16:04:25.516" v="15" actId="478"/>
          <ac:cxnSpMkLst>
            <pc:docMk/>
            <pc:sldMk cId="1932881498" sldId="257"/>
            <ac:cxnSpMk id="55" creationId="{FF2A9050-DE5F-4B25-A8D8-0C9A130F7C57}"/>
          </ac:cxnSpMkLst>
        </pc:cxnChg>
        <pc:cxnChg chg="del">
          <ac:chgData name="Sharon Flanigan" userId="95fd7d2f-b818-4142-9388-1656d6a7eb1e" providerId="ADAL" clId="{C0FC2AAB-B33D-4639-9244-D90F760D2FA8}" dt="2021-11-29T16:04:25.516" v="15" actId="478"/>
          <ac:cxnSpMkLst>
            <pc:docMk/>
            <pc:sldMk cId="1932881498" sldId="257"/>
            <ac:cxnSpMk id="57" creationId="{13871307-AFFE-47FE-AB87-C5391881819D}"/>
          </ac:cxnSpMkLst>
        </pc:cxnChg>
        <pc:cxnChg chg="del">
          <ac:chgData name="Sharon Flanigan" userId="95fd7d2f-b818-4142-9388-1656d6a7eb1e" providerId="ADAL" clId="{C0FC2AAB-B33D-4639-9244-D90F760D2FA8}" dt="2021-11-29T16:04:25.516" v="15" actId="478"/>
          <ac:cxnSpMkLst>
            <pc:docMk/>
            <pc:sldMk cId="1932881498" sldId="257"/>
            <ac:cxnSpMk id="60" creationId="{08EBAB55-D16B-4D3E-B2D7-5337A7015E1D}"/>
          </ac:cxnSpMkLst>
        </pc:cxnChg>
        <pc:cxnChg chg="del">
          <ac:chgData name="Sharon Flanigan" userId="95fd7d2f-b818-4142-9388-1656d6a7eb1e" providerId="ADAL" clId="{C0FC2AAB-B33D-4639-9244-D90F760D2FA8}" dt="2021-11-29T16:04:25.516" v="15" actId="478"/>
          <ac:cxnSpMkLst>
            <pc:docMk/>
            <pc:sldMk cId="1932881498" sldId="257"/>
            <ac:cxnSpMk id="65" creationId="{08315B9A-D13E-46BF-A056-8006CBECC55E}"/>
          </ac:cxnSpMkLst>
        </pc:cxnChg>
        <pc:cxnChg chg="mod">
          <ac:chgData name="Sharon Flanigan" userId="95fd7d2f-b818-4142-9388-1656d6a7eb1e" providerId="ADAL" clId="{C0FC2AAB-B33D-4639-9244-D90F760D2FA8}" dt="2021-11-29T16:40:49.643" v="395" actId="1076"/>
          <ac:cxnSpMkLst>
            <pc:docMk/>
            <pc:sldMk cId="1932881498" sldId="257"/>
            <ac:cxnSpMk id="75" creationId="{94CB03CB-D669-4307-8721-0DAB311D07DD}"/>
          </ac:cxnSpMkLst>
        </pc:cxnChg>
        <pc:cxnChg chg="add mod">
          <ac:chgData name="Sharon Flanigan" userId="95fd7d2f-b818-4142-9388-1656d6a7eb1e" providerId="ADAL" clId="{C0FC2AAB-B33D-4639-9244-D90F760D2FA8}" dt="2021-11-29T16:58:06.383" v="449" actId="14100"/>
          <ac:cxnSpMkLst>
            <pc:docMk/>
            <pc:sldMk cId="1932881498" sldId="257"/>
            <ac:cxnSpMk id="87" creationId="{16CD7FED-0700-439C-A5E1-08B34FEC5312}"/>
          </ac:cxnSpMkLst>
        </pc:cxnChg>
        <pc:cxnChg chg="add mod">
          <ac:chgData name="Sharon Flanigan" userId="95fd7d2f-b818-4142-9388-1656d6a7eb1e" providerId="ADAL" clId="{C0FC2AAB-B33D-4639-9244-D90F760D2FA8}" dt="2021-11-29T16:33:37.081" v="362" actId="14100"/>
          <ac:cxnSpMkLst>
            <pc:docMk/>
            <pc:sldMk cId="1932881498" sldId="257"/>
            <ac:cxnSpMk id="97" creationId="{5F95BC6F-2713-40FB-A302-D9549C8EF921}"/>
          </ac:cxnSpMkLst>
        </pc:cxnChg>
        <pc:cxnChg chg="add mod">
          <ac:chgData name="Sharon Flanigan" userId="95fd7d2f-b818-4142-9388-1656d6a7eb1e" providerId="ADAL" clId="{C0FC2AAB-B33D-4639-9244-D90F760D2FA8}" dt="2021-11-29T17:13:45.180" v="562" actId="14100"/>
          <ac:cxnSpMkLst>
            <pc:docMk/>
            <pc:sldMk cId="1932881498" sldId="257"/>
            <ac:cxnSpMk id="102" creationId="{0DF16A8D-9DC0-4D00-9BEF-345A1DD5ACDA}"/>
          </ac:cxnSpMkLst>
        </pc:cxnChg>
        <pc:cxnChg chg="add mod">
          <ac:chgData name="Sharon Flanigan" userId="95fd7d2f-b818-4142-9388-1656d6a7eb1e" providerId="ADAL" clId="{C0FC2AAB-B33D-4639-9244-D90F760D2FA8}" dt="2021-11-29T16:41:27.223" v="402" actId="1076"/>
          <ac:cxnSpMkLst>
            <pc:docMk/>
            <pc:sldMk cId="1932881498" sldId="257"/>
            <ac:cxnSpMk id="110" creationId="{9AC434BE-AE4D-402A-B5E5-9E97C3E04AA1}"/>
          </ac:cxnSpMkLst>
        </pc:cxnChg>
        <pc:cxnChg chg="add mod">
          <ac:chgData name="Sharon Flanigan" userId="95fd7d2f-b818-4142-9388-1656d6a7eb1e" providerId="ADAL" clId="{C0FC2AAB-B33D-4639-9244-D90F760D2FA8}" dt="2021-11-29T16:41:34.209" v="404" actId="14100"/>
          <ac:cxnSpMkLst>
            <pc:docMk/>
            <pc:sldMk cId="1932881498" sldId="257"/>
            <ac:cxnSpMk id="113" creationId="{657BF964-9905-419E-AE00-706180BFF256}"/>
          </ac:cxnSpMkLst>
        </pc:cxnChg>
        <pc:cxnChg chg="add del mod">
          <ac:chgData name="Sharon Flanigan" userId="95fd7d2f-b818-4142-9388-1656d6a7eb1e" providerId="ADAL" clId="{C0FC2AAB-B33D-4639-9244-D90F760D2FA8}" dt="2021-11-29T17:01:40.646" v="481" actId="478"/>
          <ac:cxnSpMkLst>
            <pc:docMk/>
            <pc:sldMk cId="1932881498" sldId="257"/>
            <ac:cxnSpMk id="122" creationId="{F5F94B8A-D7A8-4037-AFEA-6AA2F15BE70C}"/>
          </ac:cxnSpMkLst>
        </pc:cxnChg>
        <pc:cxnChg chg="add del mod">
          <ac:chgData name="Sharon Flanigan" userId="95fd7d2f-b818-4142-9388-1656d6a7eb1e" providerId="ADAL" clId="{C0FC2AAB-B33D-4639-9244-D90F760D2FA8}" dt="2021-11-29T17:01:44.651" v="482" actId="478"/>
          <ac:cxnSpMkLst>
            <pc:docMk/>
            <pc:sldMk cId="1932881498" sldId="257"/>
            <ac:cxnSpMk id="125" creationId="{E7C612E2-068B-41FE-81F3-9899D063432E}"/>
          </ac:cxnSpMkLst>
        </pc:cxnChg>
        <pc:cxnChg chg="add del mod">
          <ac:chgData name="Sharon Flanigan" userId="95fd7d2f-b818-4142-9388-1656d6a7eb1e" providerId="ADAL" clId="{C0FC2AAB-B33D-4639-9244-D90F760D2FA8}" dt="2021-11-29T17:04:00.035" v="493"/>
          <ac:cxnSpMkLst>
            <pc:docMk/>
            <pc:sldMk cId="1932881498" sldId="257"/>
            <ac:cxnSpMk id="133" creationId="{784C832A-D862-4BC6-ACCF-59713F4C9B4F}"/>
          </ac:cxnSpMkLst>
        </pc:cxnChg>
        <pc:cxnChg chg="add mod">
          <ac:chgData name="Sharon Flanigan" userId="95fd7d2f-b818-4142-9388-1656d6a7eb1e" providerId="ADAL" clId="{C0FC2AAB-B33D-4639-9244-D90F760D2FA8}" dt="2021-11-29T17:16:55.487" v="594" actId="14100"/>
          <ac:cxnSpMkLst>
            <pc:docMk/>
            <pc:sldMk cId="1932881498" sldId="257"/>
            <ac:cxnSpMk id="139" creationId="{0D38E849-BE8E-47A1-A406-10DF56D253A1}"/>
          </ac:cxnSpMkLst>
        </pc:cxnChg>
        <pc:cxnChg chg="add mod">
          <ac:chgData name="Sharon Flanigan" userId="95fd7d2f-b818-4142-9388-1656d6a7eb1e" providerId="ADAL" clId="{C0FC2AAB-B33D-4639-9244-D90F760D2FA8}" dt="2021-11-29T17:15:21.839" v="577" actId="14100"/>
          <ac:cxnSpMkLst>
            <pc:docMk/>
            <pc:sldMk cId="1932881498" sldId="257"/>
            <ac:cxnSpMk id="149" creationId="{F39CA2EB-631E-468E-AA00-CC70F71013DC}"/>
          </ac:cxnSpMkLst>
        </pc:cxnChg>
        <pc:cxnChg chg="add mod">
          <ac:chgData name="Sharon Flanigan" userId="95fd7d2f-b818-4142-9388-1656d6a7eb1e" providerId="ADAL" clId="{C0FC2AAB-B33D-4639-9244-D90F760D2FA8}" dt="2021-11-29T17:07:46.735" v="522" actId="14100"/>
          <ac:cxnSpMkLst>
            <pc:docMk/>
            <pc:sldMk cId="1932881498" sldId="257"/>
            <ac:cxnSpMk id="157" creationId="{B4EFB543-B078-468E-BB65-9BE1479CD891}"/>
          </ac:cxnSpMkLst>
        </pc:cxnChg>
        <pc:cxnChg chg="add mod">
          <ac:chgData name="Sharon Flanigan" userId="95fd7d2f-b818-4142-9388-1656d6a7eb1e" providerId="ADAL" clId="{C0FC2AAB-B33D-4639-9244-D90F760D2FA8}" dt="2021-11-29T17:18:08.771" v="601" actId="14100"/>
          <ac:cxnSpMkLst>
            <pc:docMk/>
            <pc:sldMk cId="1932881498" sldId="257"/>
            <ac:cxnSpMk id="159" creationId="{C78E5018-AB1F-4388-93C4-402E37818CE8}"/>
          </ac:cxnSpMkLst>
        </pc:cxnChg>
        <pc:cxnChg chg="add mod">
          <ac:chgData name="Sharon Flanigan" userId="95fd7d2f-b818-4142-9388-1656d6a7eb1e" providerId="ADAL" clId="{C0FC2AAB-B33D-4639-9244-D90F760D2FA8}" dt="2021-11-29T17:18:20.909" v="603" actId="14100"/>
          <ac:cxnSpMkLst>
            <pc:docMk/>
            <pc:sldMk cId="1932881498" sldId="257"/>
            <ac:cxnSpMk id="164" creationId="{718026D1-A823-45F1-B21A-7C7B60F2A74D}"/>
          </ac:cxnSpMkLst>
        </pc:cxnChg>
        <pc:cxnChg chg="add mod ord">
          <ac:chgData name="Sharon Flanigan" userId="95fd7d2f-b818-4142-9388-1656d6a7eb1e" providerId="ADAL" clId="{C0FC2AAB-B33D-4639-9244-D90F760D2FA8}" dt="2021-11-29T17:17:36.276" v="598" actId="14100"/>
          <ac:cxnSpMkLst>
            <pc:docMk/>
            <pc:sldMk cId="1932881498" sldId="257"/>
            <ac:cxnSpMk id="167" creationId="{41C42082-D886-4E41-A785-7AE475993CA8}"/>
          </ac:cxnSpMkLst>
        </pc:cxnChg>
        <pc:cxnChg chg="add mod">
          <ac:chgData name="Sharon Flanigan" userId="95fd7d2f-b818-4142-9388-1656d6a7eb1e" providerId="ADAL" clId="{C0FC2AAB-B33D-4639-9244-D90F760D2FA8}" dt="2021-11-29T17:18:38.994" v="605" actId="14100"/>
          <ac:cxnSpMkLst>
            <pc:docMk/>
            <pc:sldMk cId="1932881498" sldId="257"/>
            <ac:cxnSpMk id="171" creationId="{BD467278-E10E-4A26-8DA7-32DEFFE4539F}"/>
          </ac:cxnSpMkLst>
        </pc:cxnChg>
        <pc:cxnChg chg="add mod">
          <ac:chgData name="Sharon Flanigan" userId="95fd7d2f-b818-4142-9388-1656d6a7eb1e" providerId="ADAL" clId="{C0FC2AAB-B33D-4639-9244-D90F760D2FA8}" dt="2021-11-29T17:13:36.219" v="561" actId="14100"/>
          <ac:cxnSpMkLst>
            <pc:docMk/>
            <pc:sldMk cId="1932881498" sldId="257"/>
            <ac:cxnSpMk id="173" creationId="{F0412116-AE15-4F7A-81C8-5F359F7EBF97}"/>
          </ac:cxnSpMkLst>
        </pc:cxnChg>
      </pc:sldChg>
      <pc:sldChg chg="delSp modSp add mod">
        <pc:chgData name="Sharon Flanigan" userId="95fd7d2f-b818-4142-9388-1656d6a7eb1e" providerId="ADAL" clId="{C0FC2AAB-B33D-4639-9244-D90F760D2FA8}" dt="2021-11-29T16:11:20.861" v="122" actId="20577"/>
        <pc:sldMkLst>
          <pc:docMk/>
          <pc:sldMk cId="1239131505" sldId="258"/>
        </pc:sldMkLst>
        <pc:spChg chg="del">
          <ac:chgData name="Sharon Flanigan" userId="95fd7d2f-b818-4142-9388-1656d6a7eb1e" providerId="ADAL" clId="{C0FC2AAB-B33D-4639-9244-D90F760D2FA8}" dt="2021-11-29T16:11:12.906" v="112" actId="478"/>
          <ac:spMkLst>
            <pc:docMk/>
            <pc:sldMk cId="1239131505" sldId="258"/>
            <ac:spMk id="2" creationId="{8208781A-B5C0-41D7-A8A4-7D08D268E7D1}"/>
          </ac:spMkLst>
        </pc:spChg>
        <pc:spChg chg="mod">
          <ac:chgData name="Sharon Flanigan" userId="95fd7d2f-b818-4142-9388-1656d6a7eb1e" providerId="ADAL" clId="{C0FC2AAB-B33D-4639-9244-D90F760D2FA8}" dt="2021-11-29T16:11:20.861" v="122" actId="20577"/>
          <ac:spMkLst>
            <pc:docMk/>
            <pc:sldMk cId="1239131505" sldId="258"/>
            <ac:spMk id="76" creationId="{BB68F6D0-388A-4940-8BE3-CE64908AB6FE}"/>
          </ac:spMkLst>
        </pc:spChg>
      </pc:sldChg>
    </pc:docChg>
  </pc:docChgLst>
  <pc:docChgLst>
    <pc:chgData name="Rachel Creaney" userId="S::rachel.creaney@hutton.ac.uk::f952723a-039f-4a5c-9171-342089e1be6f" providerId="AD" clId="Web-{6F86AFDB-7950-037B-F69B-55A24520EE9B}"/>
    <pc:docChg chg="">
      <pc:chgData name="Rachel Creaney" userId="S::rachel.creaney@hutton.ac.uk::f952723a-039f-4a5c-9171-342089e1be6f" providerId="AD" clId="Web-{6F86AFDB-7950-037B-F69B-55A24520EE9B}" dt="2021-12-15T10:39:48.342" v="0"/>
      <pc:docMkLst>
        <pc:docMk/>
      </pc:docMkLst>
      <pc:sldChg chg="addCm">
        <pc:chgData name="Rachel Creaney" userId="S::rachel.creaney@hutton.ac.uk::f952723a-039f-4a5c-9171-342089e1be6f" providerId="AD" clId="Web-{6F86AFDB-7950-037B-F69B-55A24520EE9B}" dt="2021-12-15T10:39:48.342" v="0"/>
        <pc:sldMkLst>
          <pc:docMk/>
          <pc:sldMk cId="1582094528" sldId="261"/>
        </pc:sldMkLst>
      </pc:sldChg>
    </pc:docChg>
  </pc:docChgLst>
  <pc:docChgLst>
    <pc:chgData name="Rachel Creaney" userId="f952723a-039f-4a5c-9171-342089e1be6f" providerId="ADAL" clId="{BAB43EB4-2661-41FE-98D3-9F1E45A8D244}"/>
    <pc:docChg chg="undo custSel modSld">
      <pc:chgData name="Rachel Creaney" userId="f952723a-039f-4a5c-9171-342089e1be6f" providerId="ADAL" clId="{BAB43EB4-2661-41FE-98D3-9F1E45A8D244}" dt="2022-11-03T11:52:27.829" v="1" actId="21"/>
      <pc:docMkLst>
        <pc:docMk/>
      </pc:docMkLst>
      <pc:sldChg chg="addSp delSp mod">
        <pc:chgData name="Rachel Creaney" userId="f952723a-039f-4a5c-9171-342089e1be6f" providerId="ADAL" clId="{BAB43EB4-2661-41FE-98D3-9F1E45A8D244}" dt="2022-11-03T11:52:27.829" v="1" actId="21"/>
        <pc:sldMkLst>
          <pc:docMk/>
          <pc:sldMk cId="1313893299" sldId="262"/>
        </pc:sldMkLst>
        <pc:picChg chg="add del">
          <ac:chgData name="Rachel Creaney" userId="f952723a-039f-4a5c-9171-342089e1be6f" providerId="ADAL" clId="{BAB43EB4-2661-41FE-98D3-9F1E45A8D244}" dt="2022-11-03T11:52:27.829" v="1" actId="21"/>
          <ac:picMkLst>
            <pc:docMk/>
            <pc:sldMk cId="1313893299" sldId="262"/>
            <ac:picMk id="5" creationId="{C79B7983-8ADC-4421-AD56-AA9456D8E332}"/>
          </ac:picMkLst>
        </pc:picChg>
      </pc:sldChg>
    </pc:docChg>
  </pc:docChgLst>
  <pc:docChgLst>
    <pc:chgData name="Sharon Flanigan" userId="95fd7d2f-b818-4142-9388-1656d6a7eb1e" providerId="ADAL" clId="{82A60092-9532-46D6-BFE9-01A5D34E4B1A}"/>
    <pc:docChg chg="undo custSel addSld delSld modSld sldOrd">
      <pc:chgData name="Sharon Flanigan" userId="95fd7d2f-b818-4142-9388-1656d6a7eb1e" providerId="ADAL" clId="{82A60092-9532-46D6-BFE9-01A5D34E4B1A}" dt="2021-12-16T13:30:30.070" v="3852" actId="404"/>
      <pc:docMkLst>
        <pc:docMk/>
      </pc:docMkLst>
      <pc:sldChg chg="addSp delSp modSp mod addCm delCm modCm">
        <pc:chgData name="Sharon Flanigan" userId="95fd7d2f-b818-4142-9388-1656d6a7eb1e" providerId="ADAL" clId="{82A60092-9532-46D6-BFE9-01A5D34E4B1A}" dt="2021-12-16T13:29:33.344" v="3847" actId="255"/>
        <pc:sldMkLst>
          <pc:docMk/>
          <pc:sldMk cId="2078351814" sldId="256"/>
        </pc:sldMkLst>
        <pc:spChg chg="mod ord">
          <ac:chgData name="Sharon Flanigan" userId="95fd7d2f-b818-4142-9388-1656d6a7eb1e" providerId="ADAL" clId="{82A60092-9532-46D6-BFE9-01A5D34E4B1A}" dt="2021-12-13T11:16:07.391" v="294" actId="1076"/>
          <ac:spMkLst>
            <pc:docMk/>
            <pc:sldMk cId="2078351814" sldId="256"/>
            <ac:spMk id="2" creationId="{CAB897D3-3B8B-4EF7-9109-11D1A1BB429F}"/>
          </ac:spMkLst>
        </pc:spChg>
        <pc:spChg chg="add del mod ord">
          <ac:chgData name="Sharon Flanigan" userId="95fd7d2f-b818-4142-9388-1656d6a7eb1e" providerId="ADAL" clId="{82A60092-9532-46D6-BFE9-01A5D34E4B1A}" dt="2021-12-15T09:51:08.574" v="2260" actId="478"/>
          <ac:spMkLst>
            <pc:docMk/>
            <pc:sldMk cId="2078351814" sldId="256"/>
            <ac:spMk id="4" creationId="{FB26068B-30AB-4749-AF20-19FA386F30DC}"/>
          </ac:spMkLst>
        </pc:spChg>
        <pc:spChg chg="mod">
          <ac:chgData name="Sharon Flanigan" userId="95fd7d2f-b818-4142-9388-1656d6a7eb1e" providerId="ADAL" clId="{82A60092-9532-46D6-BFE9-01A5D34E4B1A}" dt="2021-12-13T11:16:07.391" v="294" actId="1076"/>
          <ac:spMkLst>
            <pc:docMk/>
            <pc:sldMk cId="2078351814" sldId="256"/>
            <ac:spMk id="6" creationId="{F8723681-E4DB-41C6-AAC7-109DF8FA7E3D}"/>
          </ac:spMkLst>
        </pc:spChg>
        <pc:spChg chg="mod">
          <ac:chgData name="Sharon Flanigan" userId="95fd7d2f-b818-4142-9388-1656d6a7eb1e" providerId="ADAL" clId="{82A60092-9532-46D6-BFE9-01A5D34E4B1A}" dt="2021-12-13T11:16:07.391" v="294" actId="1076"/>
          <ac:spMkLst>
            <pc:docMk/>
            <pc:sldMk cId="2078351814" sldId="256"/>
            <ac:spMk id="7" creationId="{1F901612-93CA-4C67-B235-D7C229B68422}"/>
          </ac:spMkLst>
        </pc:spChg>
        <pc:spChg chg="mod">
          <ac:chgData name="Sharon Flanigan" userId="95fd7d2f-b818-4142-9388-1656d6a7eb1e" providerId="ADAL" clId="{82A60092-9532-46D6-BFE9-01A5D34E4B1A}" dt="2021-12-13T11:16:07.391" v="294" actId="1076"/>
          <ac:spMkLst>
            <pc:docMk/>
            <pc:sldMk cId="2078351814" sldId="256"/>
            <ac:spMk id="8" creationId="{C0980FA3-F515-4CF9-AAE6-FBB158A17CCC}"/>
          </ac:spMkLst>
        </pc:spChg>
        <pc:spChg chg="mod">
          <ac:chgData name="Sharon Flanigan" userId="95fd7d2f-b818-4142-9388-1656d6a7eb1e" providerId="ADAL" clId="{82A60092-9532-46D6-BFE9-01A5D34E4B1A}" dt="2021-12-13T11:16:07.391" v="294" actId="1076"/>
          <ac:spMkLst>
            <pc:docMk/>
            <pc:sldMk cId="2078351814" sldId="256"/>
            <ac:spMk id="9" creationId="{FE7A4A3F-E792-4337-8796-5AD974E10BBC}"/>
          </ac:spMkLst>
        </pc:spChg>
        <pc:spChg chg="mod">
          <ac:chgData name="Sharon Flanigan" userId="95fd7d2f-b818-4142-9388-1656d6a7eb1e" providerId="ADAL" clId="{82A60092-9532-46D6-BFE9-01A5D34E4B1A}" dt="2021-12-16T13:29:07.855" v="3841" actId="255"/>
          <ac:spMkLst>
            <pc:docMk/>
            <pc:sldMk cId="2078351814" sldId="256"/>
            <ac:spMk id="10" creationId="{38DB9B3E-FD7F-460E-8DAB-4D68D1559D43}"/>
          </ac:spMkLst>
        </pc:spChg>
        <pc:spChg chg="add del mod ord">
          <ac:chgData name="Sharon Flanigan" userId="95fd7d2f-b818-4142-9388-1656d6a7eb1e" providerId="ADAL" clId="{82A60092-9532-46D6-BFE9-01A5D34E4B1A}" dt="2021-12-16T12:26:19.021" v="3698" actId="478"/>
          <ac:spMkLst>
            <pc:docMk/>
            <pc:sldMk cId="2078351814" sldId="256"/>
            <ac:spMk id="12" creationId="{D669F53E-5ED8-42B4-A9F7-ED6BE4F2AF7D}"/>
          </ac:spMkLst>
        </pc:spChg>
        <pc:spChg chg="mod">
          <ac:chgData name="Sharon Flanigan" userId="95fd7d2f-b818-4142-9388-1656d6a7eb1e" providerId="ADAL" clId="{82A60092-9532-46D6-BFE9-01A5D34E4B1A}" dt="2021-12-16T13:29:18.007" v="3843" actId="255"/>
          <ac:spMkLst>
            <pc:docMk/>
            <pc:sldMk cId="2078351814" sldId="256"/>
            <ac:spMk id="13" creationId="{A862B56C-C23B-4670-BA22-56643941C4AA}"/>
          </ac:spMkLst>
        </pc:spChg>
        <pc:spChg chg="mod">
          <ac:chgData name="Sharon Flanigan" userId="95fd7d2f-b818-4142-9388-1656d6a7eb1e" providerId="ADAL" clId="{82A60092-9532-46D6-BFE9-01A5D34E4B1A}" dt="2021-12-16T13:29:26.399" v="3845" actId="404"/>
          <ac:spMkLst>
            <pc:docMk/>
            <pc:sldMk cId="2078351814" sldId="256"/>
            <ac:spMk id="14" creationId="{21C3FAC5-693D-4209-A96F-D8A672FFCEAB}"/>
          </ac:spMkLst>
        </pc:spChg>
        <pc:spChg chg="mod">
          <ac:chgData name="Sharon Flanigan" userId="95fd7d2f-b818-4142-9388-1656d6a7eb1e" providerId="ADAL" clId="{82A60092-9532-46D6-BFE9-01A5D34E4B1A}" dt="2021-12-13T11:16:07.391" v="294" actId="1076"/>
          <ac:spMkLst>
            <pc:docMk/>
            <pc:sldMk cId="2078351814" sldId="256"/>
            <ac:spMk id="18" creationId="{DD39DEB9-B859-428E-8EED-F6278AD9A9CC}"/>
          </ac:spMkLst>
        </pc:spChg>
        <pc:spChg chg="mod">
          <ac:chgData name="Sharon Flanigan" userId="95fd7d2f-b818-4142-9388-1656d6a7eb1e" providerId="ADAL" clId="{82A60092-9532-46D6-BFE9-01A5D34E4B1A}" dt="2021-12-13T11:16:07.391" v="294" actId="1076"/>
          <ac:spMkLst>
            <pc:docMk/>
            <pc:sldMk cId="2078351814" sldId="256"/>
            <ac:spMk id="20" creationId="{CA72F143-A424-42F9-91FA-32AC46D0ED11}"/>
          </ac:spMkLst>
        </pc:spChg>
        <pc:spChg chg="mod">
          <ac:chgData name="Sharon Flanigan" userId="95fd7d2f-b818-4142-9388-1656d6a7eb1e" providerId="ADAL" clId="{82A60092-9532-46D6-BFE9-01A5D34E4B1A}" dt="2021-12-13T11:16:07.391" v="294" actId="1076"/>
          <ac:spMkLst>
            <pc:docMk/>
            <pc:sldMk cId="2078351814" sldId="256"/>
            <ac:spMk id="21" creationId="{58277DAF-CB04-4360-BCBB-0FAF8D5666AA}"/>
          </ac:spMkLst>
        </pc:spChg>
        <pc:spChg chg="mod">
          <ac:chgData name="Sharon Flanigan" userId="95fd7d2f-b818-4142-9388-1656d6a7eb1e" providerId="ADAL" clId="{82A60092-9532-46D6-BFE9-01A5D34E4B1A}" dt="2021-12-13T11:16:07.391" v="294" actId="1076"/>
          <ac:spMkLst>
            <pc:docMk/>
            <pc:sldMk cId="2078351814" sldId="256"/>
            <ac:spMk id="22" creationId="{62E30838-CFB9-4413-83B7-AAD7B7F3C5CF}"/>
          </ac:spMkLst>
        </pc:spChg>
        <pc:spChg chg="mod">
          <ac:chgData name="Sharon Flanigan" userId="95fd7d2f-b818-4142-9388-1656d6a7eb1e" providerId="ADAL" clId="{82A60092-9532-46D6-BFE9-01A5D34E4B1A}" dt="2021-12-16T13:27:34.308" v="3830" actId="20577"/>
          <ac:spMkLst>
            <pc:docMk/>
            <pc:sldMk cId="2078351814" sldId="256"/>
            <ac:spMk id="24" creationId="{6CDF30E7-54B8-499B-8AAF-2C61CDB50512}"/>
          </ac:spMkLst>
        </pc:spChg>
        <pc:spChg chg="add del mod ord">
          <ac:chgData name="Sharon Flanigan" userId="95fd7d2f-b818-4142-9388-1656d6a7eb1e" providerId="ADAL" clId="{82A60092-9532-46D6-BFE9-01A5D34E4B1A}" dt="2021-12-13T11:20:47.811" v="407" actId="478"/>
          <ac:spMkLst>
            <pc:docMk/>
            <pc:sldMk cId="2078351814" sldId="256"/>
            <ac:spMk id="28" creationId="{6B0969B1-93CD-497C-BA97-C8EDCE6EE5B7}"/>
          </ac:spMkLst>
        </pc:spChg>
        <pc:spChg chg="add mod">
          <ac:chgData name="Sharon Flanigan" userId="95fd7d2f-b818-4142-9388-1656d6a7eb1e" providerId="ADAL" clId="{82A60092-9532-46D6-BFE9-01A5D34E4B1A}" dt="2021-12-13T11:17:58.324" v="350" actId="1076"/>
          <ac:spMkLst>
            <pc:docMk/>
            <pc:sldMk cId="2078351814" sldId="256"/>
            <ac:spMk id="31" creationId="{4EC800A3-86DE-4072-8D8C-950B49971C2D}"/>
          </ac:spMkLst>
        </pc:spChg>
        <pc:spChg chg="mod">
          <ac:chgData name="Sharon Flanigan" userId="95fd7d2f-b818-4142-9388-1656d6a7eb1e" providerId="ADAL" clId="{82A60092-9532-46D6-BFE9-01A5D34E4B1A}" dt="2021-12-13T11:16:07.391" v="294" actId="1076"/>
          <ac:spMkLst>
            <pc:docMk/>
            <pc:sldMk cId="2078351814" sldId="256"/>
            <ac:spMk id="34" creationId="{796CBB33-EB87-457B-AA51-A2DA79CC4283}"/>
          </ac:spMkLst>
        </pc:spChg>
        <pc:spChg chg="mod">
          <ac:chgData name="Sharon Flanigan" userId="95fd7d2f-b818-4142-9388-1656d6a7eb1e" providerId="ADAL" clId="{82A60092-9532-46D6-BFE9-01A5D34E4B1A}" dt="2021-12-13T11:16:07.391" v="294" actId="1076"/>
          <ac:spMkLst>
            <pc:docMk/>
            <pc:sldMk cId="2078351814" sldId="256"/>
            <ac:spMk id="35" creationId="{1DBA3673-5109-484D-87BB-DC4A32881CAF}"/>
          </ac:spMkLst>
        </pc:spChg>
        <pc:spChg chg="mod">
          <ac:chgData name="Sharon Flanigan" userId="95fd7d2f-b818-4142-9388-1656d6a7eb1e" providerId="ADAL" clId="{82A60092-9532-46D6-BFE9-01A5D34E4B1A}" dt="2021-12-16T13:29:33.344" v="3847" actId="255"/>
          <ac:spMkLst>
            <pc:docMk/>
            <pc:sldMk cId="2078351814" sldId="256"/>
            <ac:spMk id="42" creationId="{E3ED70C9-AE1F-4C32-A607-78FF06322B48}"/>
          </ac:spMkLst>
        </pc:spChg>
        <pc:spChg chg="mod">
          <ac:chgData name="Sharon Flanigan" userId="95fd7d2f-b818-4142-9388-1656d6a7eb1e" providerId="ADAL" clId="{82A60092-9532-46D6-BFE9-01A5D34E4B1A}" dt="2021-12-13T11:16:07.391" v="294" actId="1076"/>
          <ac:spMkLst>
            <pc:docMk/>
            <pc:sldMk cId="2078351814" sldId="256"/>
            <ac:spMk id="43" creationId="{FA886D7F-1F4B-49FC-8C9A-62AD3481BBB1}"/>
          </ac:spMkLst>
        </pc:spChg>
        <pc:spChg chg="mod">
          <ac:chgData name="Sharon Flanigan" userId="95fd7d2f-b818-4142-9388-1656d6a7eb1e" providerId="ADAL" clId="{82A60092-9532-46D6-BFE9-01A5D34E4B1A}" dt="2021-12-13T11:16:07.391" v="294" actId="1076"/>
          <ac:spMkLst>
            <pc:docMk/>
            <pc:sldMk cId="2078351814" sldId="256"/>
            <ac:spMk id="44" creationId="{069E4361-FC4B-421D-AC16-7C1F81442D8E}"/>
          </ac:spMkLst>
        </pc:spChg>
        <pc:spChg chg="mod">
          <ac:chgData name="Sharon Flanigan" userId="95fd7d2f-b818-4142-9388-1656d6a7eb1e" providerId="ADAL" clId="{82A60092-9532-46D6-BFE9-01A5D34E4B1A}" dt="2021-12-13T11:16:07.391" v="294" actId="1076"/>
          <ac:spMkLst>
            <pc:docMk/>
            <pc:sldMk cId="2078351814" sldId="256"/>
            <ac:spMk id="45" creationId="{17A8A9CF-344D-4836-8814-566DC802E2F3}"/>
          </ac:spMkLst>
        </pc:spChg>
        <pc:spChg chg="mod">
          <ac:chgData name="Sharon Flanigan" userId="95fd7d2f-b818-4142-9388-1656d6a7eb1e" providerId="ADAL" clId="{82A60092-9532-46D6-BFE9-01A5D34E4B1A}" dt="2021-12-16T13:28:56.211" v="3840" actId="404"/>
          <ac:spMkLst>
            <pc:docMk/>
            <pc:sldMk cId="2078351814" sldId="256"/>
            <ac:spMk id="47" creationId="{6AFB01C2-AD25-4127-80C4-468E3540FD6A}"/>
          </ac:spMkLst>
        </pc:spChg>
        <pc:spChg chg="mod">
          <ac:chgData name="Sharon Flanigan" userId="95fd7d2f-b818-4142-9388-1656d6a7eb1e" providerId="ADAL" clId="{82A60092-9532-46D6-BFE9-01A5D34E4B1A}" dt="2021-12-13T11:16:07.391" v="294" actId="1076"/>
          <ac:spMkLst>
            <pc:docMk/>
            <pc:sldMk cId="2078351814" sldId="256"/>
            <ac:spMk id="48" creationId="{45DB27FC-1A41-482D-81D5-80A5542F6AD4}"/>
          </ac:spMkLst>
        </pc:spChg>
        <pc:spChg chg="mod">
          <ac:chgData name="Sharon Flanigan" userId="95fd7d2f-b818-4142-9388-1656d6a7eb1e" providerId="ADAL" clId="{82A60092-9532-46D6-BFE9-01A5D34E4B1A}" dt="2021-12-13T11:16:07.391" v="294" actId="1076"/>
          <ac:spMkLst>
            <pc:docMk/>
            <pc:sldMk cId="2078351814" sldId="256"/>
            <ac:spMk id="49" creationId="{C0A000C1-C087-4626-8BB8-9702BBDF35DA}"/>
          </ac:spMkLst>
        </pc:spChg>
        <pc:spChg chg="del mod">
          <ac:chgData name="Sharon Flanigan" userId="95fd7d2f-b818-4142-9388-1656d6a7eb1e" providerId="ADAL" clId="{82A60092-9532-46D6-BFE9-01A5D34E4B1A}" dt="2021-12-16T12:26:22.260" v="3699" actId="478"/>
          <ac:spMkLst>
            <pc:docMk/>
            <pc:sldMk cId="2078351814" sldId="256"/>
            <ac:spMk id="50" creationId="{E8F335F0-1EFE-47A7-9812-9D97048A28F6}"/>
          </ac:spMkLst>
        </pc:spChg>
        <pc:spChg chg="mod">
          <ac:chgData name="Sharon Flanigan" userId="95fd7d2f-b818-4142-9388-1656d6a7eb1e" providerId="ADAL" clId="{82A60092-9532-46D6-BFE9-01A5D34E4B1A}" dt="2021-12-16T13:27:59.483" v="3833" actId="255"/>
          <ac:spMkLst>
            <pc:docMk/>
            <pc:sldMk cId="2078351814" sldId="256"/>
            <ac:spMk id="51" creationId="{F22BD200-E508-4DC9-A545-1976EA7123CD}"/>
          </ac:spMkLst>
        </pc:spChg>
        <pc:spChg chg="mod">
          <ac:chgData name="Sharon Flanigan" userId="95fd7d2f-b818-4142-9388-1656d6a7eb1e" providerId="ADAL" clId="{82A60092-9532-46D6-BFE9-01A5D34E4B1A}" dt="2021-12-16T13:28:05.232" v="3834" actId="255"/>
          <ac:spMkLst>
            <pc:docMk/>
            <pc:sldMk cId="2078351814" sldId="256"/>
            <ac:spMk id="56" creationId="{CF0950B0-6165-4D2A-BAB7-132E4303F1FB}"/>
          </ac:spMkLst>
        </pc:spChg>
        <pc:spChg chg="del mod">
          <ac:chgData name="Sharon Flanigan" userId="95fd7d2f-b818-4142-9388-1656d6a7eb1e" providerId="ADAL" clId="{82A60092-9532-46D6-BFE9-01A5D34E4B1A}" dt="2021-12-16T12:26:25.110" v="3700" actId="478"/>
          <ac:spMkLst>
            <pc:docMk/>
            <pc:sldMk cId="2078351814" sldId="256"/>
            <ac:spMk id="61" creationId="{3E07BA6D-784E-49DD-B416-2BFD0A1FDD98}"/>
          </ac:spMkLst>
        </pc:spChg>
        <pc:spChg chg="mod">
          <ac:chgData name="Sharon Flanigan" userId="95fd7d2f-b818-4142-9388-1656d6a7eb1e" providerId="ADAL" clId="{82A60092-9532-46D6-BFE9-01A5D34E4B1A}" dt="2021-12-13T11:16:07.391" v="294" actId="1076"/>
          <ac:spMkLst>
            <pc:docMk/>
            <pc:sldMk cId="2078351814" sldId="256"/>
            <ac:spMk id="66" creationId="{58B558FE-03F5-4B05-BBDE-50F1F3DDECF1}"/>
          </ac:spMkLst>
        </pc:spChg>
        <pc:spChg chg="mod">
          <ac:chgData name="Sharon Flanigan" userId="95fd7d2f-b818-4142-9388-1656d6a7eb1e" providerId="ADAL" clId="{82A60092-9532-46D6-BFE9-01A5D34E4B1A}" dt="2021-12-13T11:16:07.391" v="294" actId="1076"/>
          <ac:spMkLst>
            <pc:docMk/>
            <pc:sldMk cId="2078351814" sldId="256"/>
            <ac:spMk id="67" creationId="{F5A4F234-C214-4178-8A51-D3022656EF8C}"/>
          </ac:spMkLst>
        </pc:spChg>
        <pc:spChg chg="mod">
          <ac:chgData name="Sharon Flanigan" userId="95fd7d2f-b818-4142-9388-1656d6a7eb1e" providerId="ADAL" clId="{82A60092-9532-46D6-BFE9-01A5D34E4B1A}" dt="2021-12-13T11:16:07.391" v="294" actId="1076"/>
          <ac:spMkLst>
            <pc:docMk/>
            <pc:sldMk cId="2078351814" sldId="256"/>
            <ac:spMk id="68" creationId="{02AAEDAB-B57A-4383-BE33-181B9BA45BD9}"/>
          </ac:spMkLst>
        </pc:spChg>
        <pc:spChg chg="mod">
          <ac:chgData name="Sharon Flanigan" userId="95fd7d2f-b818-4142-9388-1656d6a7eb1e" providerId="ADAL" clId="{82A60092-9532-46D6-BFE9-01A5D34E4B1A}" dt="2021-12-13T11:16:07.391" v="294" actId="1076"/>
          <ac:spMkLst>
            <pc:docMk/>
            <pc:sldMk cId="2078351814" sldId="256"/>
            <ac:spMk id="69" creationId="{C926F95A-8C42-40A7-8329-396C10A93C8B}"/>
          </ac:spMkLst>
        </pc:spChg>
        <pc:spChg chg="mod">
          <ac:chgData name="Sharon Flanigan" userId="95fd7d2f-b818-4142-9388-1656d6a7eb1e" providerId="ADAL" clId="{82A60092-9532-46D6-BFE9-01A5D34E4B1A}" dt="2021-12-13T11:16:07.391" v="294" actId="1076"/>
          <ac:spMkLst>
            <pc:docMk/>
            <pc:sldMk cId="2078351814" sldId="256"/>
            <ac:spMk id="70" creationId="{85EC9595-AEF4-4A78-B8A5-6F6A0C9933C8}"/>
          </ac:spMkLst>
        </pc:spChg>
        <pc:spChg chg="mod">
          <ac:chgData name="Sharon Flanigan" userId="95fd7d2f-b818-4142-9388-1656d6a7eb1e" providerId="ADAL" clId="{82A60092-9532-46D6-BFE9-01A5D34E4B1A}" dt="2021-12-13T11:16:07.391" v="294" actId="1076"/>
          <ac:spMkLst>
            <pc:docMk/>
            <pc:sldMk cId="2078351814" sldId="256"/>
            <ac:spMk id="71" creationId="{B8C9F501-220A-4755-8ADB-14DE665576AD}"/>
          </ac:spMkLst>
        </pc:spChg>
        <pc:spChg chg="mod">
          <ac:chgData name="Sharon Flanigan" userId="95fd7d2f-b818-4142-9388-1656d6a7eb1e" providerId="ADAL" clId="{82A60092-9532-46D6-BFE9-01A5D34E4B1A}" dt="2021-12-13T11:16:07.391" v="294" actId="1076"/>
          <ac:spMkLst>
            <pc:docMk/>
            <pc:sldMk cId="2078351814" sldId="256"/>
            <ac:spMk id="73" creationId="{D29A9EF8-C509-42EF-9E0C-DEC4D553831B}"/>
          </ac:spMkLst>
        </pc:spChg>
        <pc:spChg chg="mod">
          <ac:chgData name="Sharon Flanigan" userId="95fd7d2f-b818-4142-9388-1656d6a7eb1e" providerId="ADAL" clId="{82A60092-9532-46D6-BFE9-01A5D34E4B1A}" dt="2021-12-13T11:16:07.391" v="294" actId="1076"/>
          <ac:spMkLst>
            <pc:docMk/>
            <pc:sldMk cId="2078351814" sldId="256"/>
            <ac:spMk id="74" creationId="{06FDB6BA-3D76-4F7B-9208-A30139EAEC74}"/>
          </ac:spMkLst>
        </pc:spChg>
        <pc:spChg chg="add mod">
          <ac:chgData name="Sharon Flanigan" userId="95fd7d2f-b818-4142-9388-1656d6a7eb1e" providerId="ADAL" clId="{82A60092-9532-46D6-BFE9-01A5D34E4B1A}" dt="2021-12-13T09:53:50.886" v="69" actId="571"/>
          <ac:spMkLst>
            <pc:docMk/>
            <pc:sldMk cId="2078351814" sldId="256"/>
            <ac:spMk id="77" creationId="{F7CFFFF0-CB10-4920-A58F-C86A832DA433}"/>
          </ac:spMkLst>
        </pc:spChg>
        <pc:spChg chg="add mod">
          <ac:chgData name="Sharon Flanigan" userId="95fd7d2f-b818-4142-9388-1656d6a7eb1e" providerId="ADAL" clId="{82A60092-9532-46D6-BFE9-01A5D34E4B1A}" dt="2021-12-13T09:53:50.886" v="69" actId="571"/>
          <ac:spMkLst>
            <pc:docMk/>
            <pc:sldMk cId="2078351814" sldId="256"/>
            <ac:spMk id="78" creationId="{BDD80927-8738-4194-A970-F812614E1273}"/>
          </ac:spMkLst>
        </pc:spChg>
        <pc:spChg chg="add mod">
          <ac:chgData name="Sharon Flanigan" userId="95fd7d2f-b818-4142-9388-1656d6a7eb1e" providerId="ADAL" clId="{82A60092-9532-46D6-BFE9-01A5D34E4B1A}" dt="2021-12-13T09:53:50.886" v="69" actId="571"/>
          <ac:spMkLst>
            <pc:docMk/>
            <pc:sldMk cId="2078351814" sldId="256"/>
            <ac:spMk id="79" creationId="{195EF44A-A395-4D8A-B7D4-E8BFCA91332B}"/>
          </ac:spMkLst>
        </pc:spChg>
        <pc:spChg chg="add mod">
          <ac:chgData name="Sharon Flanigan" userId="95fd7d2f-b818-4142-9388-1656d6a7eb1e" providerId="ADAL" clId="{82A60092-9532-46D6-BFE9-01A5D34E4B1A}" dt="2021-12-13T09:53:50.886" v="69" actId="571"/>
          <ac:spMkLst>
            <pc:docMk/>
            <pc:sldMk cId="2078351814" sldId="256"/>
            <ac:spMk id="80" creationId="{3E5D1A95-80F2-47DD-92D0-3829EDC45A90}"/>
          </ac:spMkLst>
        </pc:spChg>
        <pc:spChg chg="add mod">
          <ac:chgData name="Sharon Flanigan" userId="95fd7d2f-b818-4142-9388-1656d6a7eb1e" providerId="ADAL" clId="{82A60092-9532-46D6-BFE9-01A5D34E4B1A}" dt="2021-12-13T09:53:50.886" v="69" actId="571"/>
          <ac:spMkLst>
            <pc:docMk/>
            <pc:sldMk cId="2078351814" sldId="256"/>
            <ac:spMk id="81" creationId="{7B7AB235-4451-4930-B625-AFB514B66325}"/>
          </ac:spMkLst>
        </pc:spChg>
        <pc:spChg chg="add mod">
          <ac:chgData name="Sharon Flanigan" userId="95fd7d2f-b818-4142-9388-1656d6a7eb1e" providerId="ADAL" clId="{82A60092-9532-46D6-BFE9-01A5D34E4B1A}" dt="2021-12-13T09:53:50.886" v="69" actId="571"/>
          <ac:spMkLst>
            <pc:docMk/>
            <pc:sldMk cId="2078351814" sldId="256"/>
            <ac:spMk id="82" creationId="{46664CC7-784F-41F4-824D-5BB3EA1519A9}"/>
          </ac:spMkLst>
        </pc:spChg>
        <pc:spChg chg="add mod">
          <ac:chgData name="Sharon Flanigan" userId="95fd7d2f-b818-4142-9388-1656d6a7eb1e" providerId="ADAL" clId="{82A60092-9532-46D6-BFE9-01A5D34E4B1A}" dt="2021-12-13T09:53:50.886" v="69" actId="571"/>
          <ac:spMkLst>
            <pc:docMk/>
            <pc:sldMk cId="2078351814" sldId="256"/>
            <ac:spMk id="83" creationId="{A70971BA-AEA3-452C-94FB-A8E2CF88F68C}"/>
          </ac:spMkLst>
        </pc:spChg>
        <pc:spChg chg="add mod">
          <ac:chgData name="Sharon Flanigan" userId="95fd7d2f-b818-4142-9388-1656d6a7eb1e" providerId="ADAL" clId="{82A60092-9532-46D6-BFE9-01A5D34E4B1A}" dt="2021-12-13T09:53:50.886" v="69" actId="571"/>
          <ac:spMkLst>
            <pc:docMk/>
            <pc:sldMk cId="2078351814" sldId="256"/>
            <ac:spMk id="84" creationId="{3D5E3F39-7740-4CC7-BEDA-DB1A25FDC80D}"/>
          </ac:spMkLst>
        </pc:spChg>
        <pc:spChg chg="add mod">
          <ac:chgData name="Sharon Flanigan" userId="95fd7d2f-b818-4142-9388-1656d6a7eb1e" providerId="ADAL" clId="{82A60092-9532-46D6-BFE9-01A5D34E4B1A}" dt="2021-12-13T09:53:50.886" v="69" actId="571"/>
          <ac:spMkLst>
            <pc:docMk/>
            <pc:sldMk cId="2078351814" sldId="256"/>
            <ac:spMk id="85" creationId="{D4555622-5115-4EFA-82CF-57FEE03DDDC0}"/>
          </ac:spMkLst>
        </pc:spChg>
        <pc:spChg chg="add mod">
          <ac:chgData name="Sharon Flanigan" userId="95fd7d2f-b818-4142-9388-1656d6a7eb1e" providerId="ADAL" clId="{82A60092-9532-46D6-BFE9-01A5D34E4B1A}" dt="2021-12-13T09:53:50.886" v="69" actId="571"/>
          <ac:spMkLst>
            <pc:docMk/>
            <pc:sldMk cId="2078351814" sldId="256"/>
            <ac:spMk id="86" creationId="{B92CC130-81CF-48DC-94C2-B0DC87A4BE13}"/>
          </ac:spMkLst>
        </pc:spChg>
        <pc:spChg chg="add mod">
          <ac:chgData name="Sharon Flanigan" userId="95fd7d2f-b818-4142-9388-1656d6a7eb1e" providerId="ADAL" clId="{82A60092-9532-46D6-BFE9-01A5D34E4B1A}" dt="2021-12-13T09:53:50.886" v="69" actId="571"/>
          <ac:spMkLst>
            <pc:docMk/>
            <pc:sldMk cId="2078351814" sldId="256"/>
            <ac:spMk id="87" creationId="{A0ECD27C-D504-4672-819F-F74FB4BFCDA1}"/>
          </ac:spMkLst>
        </pc:spChg>
        <pc:spChg chg="add mod">
          <ac:chgData name="Sharon Flanigan" userId="95fd7d2f-b818-4142-9388-1656d6a7eb1e" providerId="ADAL" clId="{82A60092-9532-46D6-BFE9-01A5D34E4B1A}" dt="2021-12-13T09:53:50.886" v="69" actId="571"/>
          <ac:spMkLst>
            <pc:docMk/>
            <pc:sldMk cId="2078351814" sldId="256"/>
            <ac:spMk id="88" creationId="{83A45BDB-7383-4526-9558-F4E13901E730}"/>
          </ac:spMkLst>
        </pc:spChg>
        <pc:spChg chg="add mod">
          <ac:chgData name="Sharon Flanigan" userId="95fd7d2f-b818-4142-9388-1656d6a7eb1e" providerId="ADAL" clId="{82A60092-9532-46D6-BFE9-01A5D34E4B1A}" dt="2021-12-13T09:53:50.886" v="69" actId="571"/>
          <ac:spMkLst>
            <pc:docMk/>
            <pc:sldMk cId="2078351814" sldId="256"/>
            <ac:spMk id="91" creationId="{4CD19BA4-F6DA-4F39-82F3-B708D7C6EFCB}"/>
          </ac:spMkLst>
        </pc:spChg>
        <pc:spChg chg="add mod">
          <ac:chgData name="Sharon Flanigan" userId="95fd7d2f-b818-4142-9388-1656d6a7eb1e" providerId="ADAL" clId="{82A60092-9532-46D6-BFE9-01A5D34E4B1A}" dt="2021-12-13T09:53:50.886" v="69" actId="571"/>
          <ac:spMkLst>
            <pc:docMk/>
            <pc:sldMk cId="2078351814" sldId="256"/>
            <ac:spMk id="94" creationId="{BF37B71B-D36A-46C4-A179-06F8BD5A9217}"/>
          </ac:spMkLst>
        </pc:spChg>
        <pc:spChg chg="add mod">
          <ac:chgData name="Sharon Flanigan" userId="95fd7d2f-b818-4142-9388-1656d6a7eb1e" providerId="ADAL" clId="{82A60092-9532-46D6-BFE9-01A5D34E4B1A}" dt="2021-12-13T09:53:50.886" v="69" actId="571"/>
          <ac:spMkLst>
            <pc:docMk/>
            <pc:sldMk cId="2078351814" sldId="256"/>
            <ac:spMk id="95" creationId="{89333C85-E1E0-42D1-9530-92365D9EB3B7}"/>
          </ac:spMkLst>
        </pc:spChg>
        <pc:spChg chg="add mod">
          <ac:chgData name="Sharon Flanigan" userId="95fd7d2f-b818-4142-9388-1656d6a7eb1e" providerId="ADAL" clId="{82A60092-9532-46D6-BFE9-01A5D34E4B1A}" dt="2021-12-13T09:53:50.886" v="69" actId="571"/>
          <ac:spMkLst>
            <pc:docMk/>
            <pc:sldMk cId="2078351814" sldId="256"/>
            <ac:spMk id="96" creationId="{945F406B-8E7C-4635-8B22-053DEF97269D}"/>
          </ac:spMkLst>
        </pc:spChg>
        <pc:spChg chg="add mod">
          <ac:chgData name="Sharon Flanigan" userId="95fd7d2f-b818-4142-9388-1656d6a7eb1e" providerId="ADAL" clId="{82A60092-9532-46D6-BFE9-01A5D34E4B1A}" dt="2021-12-13T09:53:50.886" v="69" actId="571"/>
          <ac:spMkLst>
            <pc:docMk/>
            <pc:sldMk cId="2078351814" sldId="256"/>
            <ac:spMk id="97" creationId="{65A219B4-A527-45E8-A289-868B002C048C}"/>
          </ac:spMkLst>
        </pc:spChg>
        <pc:spChg chg="add mod">
          <ac:chgData name="Sharon Flanigan" userId="95fd7d2f-b818-4142-9388-1656d6a7eb1e" providerId="ADAL" clId="{82A60092-9532-46D6-BFE9-01A5D34E4B1A}" dt="2021-12-13T09:53:50.886" v="69" actId="571"/>
          <ac:spMkLst>
            <pc:docMk/>
            <pc:sldMk cId="2078351814" sldId="256"/>
            <ac:spMk id="98" creationId="{7FB889BA-156A-4214-90CB-51DA26165E73}"/>
          </ac:spMkLst>
        </pc:spChg>
        <pc:spChg chg="add mod">
          <ac:chgData name="Sharon Flanigan" userId="95fd7d2f-b818-4142-9388-1656d6a7eb1e" providerId="ADAL" clId="{82A60092-9532-46D6-BFE9-01A5D34E4B1A}" dt="2021-12-13T09:53:50.886" v="69" actId="571"/>
          <ac:spMkLst>
            <pc:docMk/>
            <pc:sldMk cId="2078351814" sldId="256"/>
            <ac:spMk id="102" creationId="{84A4FF02-7720-4836-A471-82ADEDDDDF68}"/>
          </ac:spMkLst>
        </pc:spChg>
        <pc:spChg chg="mod">
          <ac:chgData name="Sharon Flanigan" userId="95fd7d2f-b818-4142-9388-1656d6a7eb1e" providerId="ADAL" clId="{82A60092-9532-46D6-BFE9-01A5D34E4B1A}" dt="2021-12-13T11:16:07.391" v="294" actId="1076"/>
          <ac:spMkLst>
            <pc:docMk/>
            <pc:sldMk cId="2078351814" sldId="256"/>
            <ac:spMk id="106" creationId="{486DC38D-95FA-4519-92EC-284F0F656503}"/>
          </ac:spMkLst>
        </pc:spChg>
        <pc:spChg chg="mod">
          <ac:chgData name="Sharon Flanigan" userId="95fd7d2f-b818-4142-9388-1656d6a7eb1e" providerId="ADAL" clId="{82A60092-9532-46D6-BFE9-01A5D34E4B1A}" dt="2021-12-13T11:16:07.391" v="294" actId="1076"/>
          <ac:spMkLst>
            <pc:docMk/>
            <pc:sldMk cId="2078351814" sldId="256"/>
            <ac:spMk id="107" creationId="{D6E7AB8E-7D1D-4DA5-A06A-77466ED9622F}"/>
          </ac:spMkLst>
        </pc:spChg>
        <pc:spChg chg="mod">
          <ac:chgData name="Sharon Flanigan" userId="95fd7d2f-b818-4142-9388-1656d6a7eb1e" providerId="ADAL" clId="{82A60092-9532-46D6-BFE9-01A5D34E4B1A}" dt="2021-12-13T11:16:07.391" v="294" actId="1076"/>
          <ac:spMkLst>
            <pc:docMk/>
            <pc:sldMk cId="2078351814" sldId="256"/>
            <ac:spMk id="108" creationId="{0443089F-6825-4C42-A65B-22F8196D6FCC}"/>
          </ac:spMkLst>
        </pc:spChg>
        <pc:spChg chg="mod">
          <ac:chgData name="Sharon Flanigan" userId="95fd7d2f-b818-4142-9388-1656d6a7eb1e" providerId="ADAL" clId="{82A60092-9532-46D6-BFE9-01A5D34E4B1A}" dt="2021-12-13T11:16:07.391" v="294" actId="1076"/>
          <ac:spMkLst>
            <pc:docMk/>
            <pc:sldMk cId="2078351814" sldId="256"/>
            <ac:spMk id="109" creationId="{9D2E70AD-4EEC-4E71-8620-93B73F0F9E20}"/>
          </ac:spMkLst>
        </pc:spChg>
        <pc:spChg chg="add mod">
          <ac:chgData name="Sharon Flanigan" userId="95fd7d2f-b818-4142-9388-1656d6a7eb1e" providerId="ADAL" clId="{82A60092-9532-46D6-BFE9-01A5D34E4B1A}" dt="2021-12-13T09:53:50.886" v="69" actId="571"/>
          <ac:spMkLst>
            <pc:docMk/>
            <pc:sldMk cId="2078351814" sldId="256"/>
            <ac:spMk id="110" creationId="{519776E9-282D-4104-A12D-B311D5F1D920}"/>
          </ac:spMkLst>
        </pc:spChg>
        <pc:spChg chg="mod">
          <ac:chgData name="Sharon Flanigan" userId="95fd7d2f-b818-4142-9388-1656d6a7eb1e" providerId="ADAL" clId="{82A60092-9532-46D6-BFE9-01A5D34E4B1A}" dt="2021-12-13T11:16:07.391" v="294" actId="1076"/>
          <ac:spMkLst>
            <pc:docMk/>
            <pc:sldMk cId="2078351814" sldId="256"/>
            <ac:spMk id="111" creationId="{06261E84-4783-438C-903C-D4339D7AA533}"/>
          </ac:spMkLst>
        </pc:spChg>
        <pc:spChg chg="add mod">
          <ac:chgData name="Sharon Flanigan" userId="95fd7d2f-b818-4142-9388-1656d6a7eb1e" providerId="ADAL" clId="{82A60092-9532-46D6-BFE9-01A5D34E4B1A}" dt="2021-12-13T09:53:50.886" v="69" actId="571"/>
          <ac:spMkLst>
            <pc:docMk/>
            <pc:sldMk cId="2078351814" sldId="256"/>
            <ac:spMk id="114" creationId="{15A7888A-76BE-47B2-A19A-B0F68505F86F}"/>
          </ac:spMkLst>
        </pc:spChg>
        <pc:spChg chg="add mod">
          <ac:chgData name="Sharon Flanigan" userId="95fd7d2f-b818-4142-9388-1656d6a7eb1e" providerId="ADAL" clId="{82A60092-9532-46D6-BFE9-01A5D34E4B1A}" dt="2021-12-13T09:53:50.886" v="69" actId="571"/>
          <ac:spMkLst>
            <pc:docMk/>
            <pc:sldMk cId="2078351814" sldId="256"/>
            <ac:spMk id="117" creationId="{4D3C791A-FE2A-44B7-86DF-62C6C3263983}"/>
          </ac:spMkLst>
        </pc:spChg>
        <pc:spChg chg="add mod">
          <ac:chgData name="Sharon Flanigan" userId="95fd7d2f-b818-4142-9388-1656d6a7eb1e" providerId="ADAL" clId="{82A60092-9532-46D6-BFE9-01A5D34E4B1A}" dt="2021-12-13T09:53:50.886" v="69" actId="571"/>
          <ac:spMkLst>
            <pc:docMk/>
            <pc:sldMk cId="2078351814" sldId="256"/>
            <ac:spMk id="118" creationId="{0D38D3BE-DEE3-49C4-BE3D-2EEDB3D44E91}"/>
          </ac:spMkLst>
        </pc:spChg>
        <pc:spChg chg="add mod">
          <ac:chgData name="Sharon Flanigan" userId="95fd7d2f-b818-4142-9388-1656d6a7eb1e" providerId="ADAL" clId="{82A60092-9532-46D6-BFE9-01A5D34E4B1A}" dt="2021-12-13T09:53:50.886" v="69" actId="571"/>
          <ac:spMkLst>
            <pc:docMk/>
            <pc:sldMk cId="2078351814" sldId="256"/>
            <ac:spMk id="119" creationId="{6F68C6F8-D9F5-4CD5-9A09-9E096B0CDA83}"/>
          </ac:spMkLst>
        </pc:spChg>
        <pc:spChg chg="add mod">
          <ac:chgData name="Sharon Flanigan" userId="95fd7d2f-b818-4142-9388-1656d6a7eb1e" providerId="ADAL" clId="{82A60092-9532-46D6-BFE9-01A5D34E4B1A}" dt="2021-12-13T09:53:50.886" v="69" actId="571"/>
          <ac:spMkLst>
            <pc:docMk/>
            <pc:sldMk cId="2078351814" sldId="256"/>
            <ac:spMk id="127" creationId="{D1406FE1-EAE8-47C1-B837-02314DEFDC31}"/>
          </ac:spMkLst>
        </pc:spChg>
        <pc:spChg chg="add mod">
          <ac:chgData name="Sharon Flanigan" userId="95fd7d2f-b818-4142-9388-1656d6a7eb1e" providerId="ADAL" clId="{82A60092-9532-46D6-BFE9-01A5D34E4B1A}" dt="2021-12-13T09:53:50.886" v="69" actId="571"/>
          <ac:spMkLst>
            <pc:docMk/>
            <pc:sldMk cId="2078351814" sldId="256"/>
            <ac:spMk id="128" creationId="{ED9AA0E2-E820-490D-BC8E-42B5991AD793}"/>
          </ac:spMkLst>
        </pc:spChg>
        <pc:spChg chg="add mod">
          <ac:chgData name="Sharon Flanigan" userId="95fd7d2f-b818-4142-9388-1656d6a7eb1e" providerId="ADAL" clId="{82A60092-9532-46D6-BFE9-01A5D34E4B1A}" dt="2021-12-13T09:53:50.886" v="69" actId="571"/>
          <ac:spMkLst>
            <pc:docMk/>
            <pc:sldMk cId="2078351814" sldId="256"/>
            <ac:spMk id="129" creationId="{51AA4C3D-0629-4B23-93E2-543B129ABDEC}"/>
          </ac:spMkLst>
        </pc:spChg>
        <pc:spChg chg="add mod">
          <ac:chgData name="Sharon Flanigan" userId="95fd7d2f-b818-4142-9388-1656d6a7eb1e" providerId="ADAL" clId="{82A60092-9532-46D6-BFE9-01A5D34E4B1A}" dt="2021-12-13T09:53:50.886" v="69" actId="571"/>
          <ac:spMkLst>
            <pc:docMk/>
            <pc:sldMk cId="2078351814" sldId="256"/>
            <ac:spMk id="130" creationId="{FDC175FF-9E6B-49D2-9EB1-08D5D022B222}"/>
          </ac:spMkLst>
        </pc:spChg>
        <pc:spChg chg="add mod">
          <ac:chgData name="Sharon Flanigan" userId="95fd7d2f-b818-4142-9388-1656d6a7eb1e" providerId="ADAL" clId="{82A60092-9532-46D6-BFE9-01A5D34E4B1A}" dt="2021-12-13T09:53:50.886" v="69" actId="571"/>
          <ac:spMkLst>
            <pc:docMk/>
            <pc:sldMk cId="2078351814" sldId="256"/>
            <ac:spMk id="131" creationId="{4477CE58-2904-49B0-98C7-37AFB179863A}"/>
          </ac:spMkLst>
        </pc:spChg>
        <pc:spChg chg="add del mod">
          <ac:chgData name="Sharon Flanigan" userId="95fd7d2f-b818-4142-9388-1656d6a7eb1e" providerId="ADAL" clId="{82A60092-9532-46D6-BFE9-01A5D34E4B1A}" dt="2021-12-13T11:18:15.624" v="356" actId="20577"/>
          <ac:spMkLst>
            <pc:docMk/>
            <pc:sldMk cId="2078351814" sldId="256"/>
            <ac:spMk id="132" creationId="{F741681F-E9C7-4661-A2EF-145947C91BDB}"/>
          </ac:spMkLst>
        </pc:spChg>
        <pc:spChg chg="add mod">
          <ac:chgData name="Sharon Flanigan" userId="95fd7d2f-b818-4142-9388-1656d6a7eb1e" providerId="ADAL" clId="{82A60092-9532-46D6-BFE9-01A5D34E4B1A}" dt="2021-12-13T11:30:12.927" v="700" actId="1076"/>
          <ac:spMkLst>
            <pc:docMk/>
            <pc:sldMk cId="2078351814" sldId="256"/>
            <ac:spMk id="133" creationId="{6BC3F050-5261-404A-A3EC-58D672918835}"/>
          </ac:spMkLst>
        </pc:spChg>
        <pc:spChg chg="add mod">
          <ac:chgData name="Sharon Flanigan" userId="95fd7d2f-b818-4142-9388-1656d6a7eb1e" providerId="ADAL" clId="{82A60092-9532-46D6-BFE9-01A5D34E4B1A}" dt="2021-12-13T11:28:27.312" v="656" actId="1076"/>
          <ac:spMkLst>
            <pc:docMk/>
            <pc:sldMk cId="2078351814" sldId="256"/>
            <ac:spMk id="134" creationId="{96061358-A617-4FB9-AE9A-9C30C999F5BF}"/>
          </ac:spMkLst>
        </pc:spChg>
        <pc:spChg chg="mod ord">
          <ac:chgData name="Sharon Flanigan" userId="95fd7d2f-b818-4142-9388-1656d6a7eb1e" providerId="ADAL" clId="{82A60092-9532-46D6-BFE9-01A5D34E4B1A}" dt="2021-12-13T11:16:07.391" v="294" actId="1076"/>
          <ac:spMkLst>
            <pc:docMk/>
            <pc:sldMk cId="2078351814" sldId="256"/>
            <ac:spMk id="144" creationId="{C5F93293-F06F-4D60-9B1F-B232BB406A66}"/>
          </ac:spMkLst>
        </pc:spChg>
        <pc:graphicFrameChg chg="mod modGraphic">
          <ac:chgData name="Sharon Flanigan" userId="95fd7d2f-b818-4142-9388-1656d6a7eb1e" providerId="ADAL" clId="{82A60092-9532-46D6-BFE9-01A5D34E4B1A}" dt="2021-12-16T13:28:39.134" v="3838" actId="255"/>
          <ac:graphicFrameMkLst>
            <pc:docMk/>
            <pc:sldMk cId="2078351814" sldId="256"/>
            <ac:graphicFrameMk id="39" creationId="{A9AD78FF-6CB3-4D7D-AE17-763D5B584448}"/>
          </ac:graphicFrameMkLst>
        </pc:graphicFrameChg>
        <pc:graphicFrameChg chg="mod modGraphic">
          <ac:chgData name="Sharon Flanigan" userId="95fd7d2f-b818-4142-9388-1656d6a7eb1e" providerId="ADAL" clId="{82A60092-9532-46D6-BFE9-01A5D34E4B1A}" dt="2021-12-16T13:28:46.462" v="3839" actId="255"/>
          <ac:graphicFrameMkLst>
            <pc:docMk/>
            <pc:sldMk cId="2078351814" sldId="256"/>
            <ac:graphicFrameMk id="46" creationId="{65997FDD-9531-4996-8799-5A462EC5371F}"/>
          </ac:graphicFrameMkLst>
        </pc:graphicFrameChg>
        <pc:graphicFrameChg chg="mod modGraphic">
          <ac:chgData name="Sharon Flanigan" userId="95fd7d2f-b818-4142-9388-1656d6a7eb1e" providerId="ADAL" clId="{82A60092-9532-46D6-BFE9-01A5D34E4B1A}" dt="2021-12-16T13:28:32.077" v="3837" actId="255"/>
          <ac:graphicFrameMkLst>
            <pc:docMk/>
            <pc:sldMk cId="2078351814" sldId="256"/>
            <ac:graphicFrameMk id="54" creationId="{CFF70F0D-73DC-4657-AB38-D3051B981C3B}"/>
          </ac:graphicFrameMkLst>
        </pc:graphicFrameChg>
        <pc:graphicFrameChg chg="mod modGraphic">
          <ac:chgData name="Sharon Flanigan" userId="95fd7d2f-b818-4142-9388-1656d6a7eb1e" providerId="ADAL" clId="{82A60092-9532-46D6-BFE9-01A5D34E4B1A}" dt="2021-12-16T13:28:24.685" v="3836" actId="255"/>
          <ac:graphicFrameMkLst>
            <pc:docMk/>
            <pc:sldMk cId="2078351814" sldId="256"/>
            <ac:graphicFrameMk id="59" creationId="{08F03BA4-9054-4C81-AEA4-428853481E82}"/>
          </ac:graphicFrameMkLst>
        </pc:graphicFrameChg>
        <pc:graphicFrameChg chg="mod modGraphic">
          <ac:chgData name="Sharon Flanigan" userId="95fd7d2f-b818-4142-9388-1656d6a7eb1e" providerId="ADAL" clId="{82A60092-9532-46D6-BFE9-01A5D34E4B1A}" dt="2021-12-16T13:28:18.734" v="3835" actId="255"/>
          <ac:graphicFrameMkLst>
            <pc:docMk/>
            <pc:sldMk cId="2078351814" sldId="256"/>
            <ac:graphicFrameMk id="64" creationId="{445F3E75-4E61-4F61-9ADF-EC36CD079388}"/>
          </ac:graphicFrameMkLst>
        </pc:graphicFrameChg>
        <pc:graphicFrameChg chg="mod">
          <ac:chgData name="Sharon Flanigan" userId="95fd7d2f-b818-4142-9388-1656d6a7eb1e" providerId="ADAL" clId="{82A60092-9532-46D6-BFE9-01A5D34E4B1A}" dt="2021-12-13T11:16:07.391" v="294" actId="1076"/>
          <ac:graphicFrameMkLst>
            <pc:docMk/>
            <pc:sldMk cId="2078351814" sldId="256"/>
            <ac:graphicFrameMk id="72" creationId="{5C8E3239-BE33-4CEE-AC72-6F68B123D27D}"/>
          </ac:graphicFrameMkLst>
        </pc:graphicFrameChg>
        <pc:graphicFrameChg chg="add mod">
          <ac:chgData name="Sharon Flanigan" userId="95fd7d2f-b818-4142-9388-1656d6a7eb1e" providerId="ADAL" clId="{82A60092-9532-46D6-BFE9-01A5D34E4B1A}" dt="2021-12-13T09:53:50.886" v="69" actId="571"/>
          <ac:graphicFrameMkLst>
            <pc:docMk/>
            <pc:sldMk cId="2078351814" sldId="256"/>
            <ac:graphicFrameMk id="76" creationId="{2729F53A-6E97-43D0-8D2B-506AA992645E}"/>
          </ac:graphicFrameMkLst>
        </pc:graphicFrameChg>
        <pc:graphicFrameChg chg="add mod">
          <ac:chgData name="Sharon Flanigan" userId="95fd7d2f-b818-4142-9388-1656d6a7eb1e" providerId="ADAL" clId="{82A60092-9532-46D6-BFE9-01A5D34E4B1A}" dt="2021-12-13T09:53:50.886" v="69" actId="571"/>
          <ac:graphicFrameMkLst>
            <pc:docMk/>
            <pc:sldMk cId="2078351814" sldId="256"/>
            <ac:graphicFrameMk id="92" creationId="{CB8923B1-DF23-43E0-9425-00087503B9FF}"/>
          </ac:graphicFrameMkLst>
        </pc:graphicFrameChg>
        <pc:graphicFrameChg chg="add mod">
          <ac:chgData name="Sharon Flanigan" userId="95fd7d2f-b818-4142-9388-1656d6a7eb1e" providerId="ADAL" clId="{82A60092-9532-46D6-BFE9-01A5D34E4B1A}" dt="2021-12-13T09:53:50.886" v="69" actId="571"/>
          <ac:graphicFrameMkLst>
            <pc:docMk/>
            <pc:sldMk cId="2078351814" sldId="256"/>
            <ac:graphicFrameMk id="100" creationId="{F8CDADA5-7C26-4373-AB0B-E7DD6A6060D3}"/>
          </ac:graphicFrameMkLst>
        </pc:graphicFrameChg>
        <pc:graphicFrameChg chg="add mod">
          <ac:chgData name="Sharon Flanigan" userId="95fd7d2f-b818-4142-9388-1656d6a7eb1e" providerId="ADAL" clId="{82A60092-9532-46D6-BFE9-01A5D34E4B1A}" dt="2021-12-13T09:53:50.886" v="69" actId="571"/>
          <ac:graphicFrameMkLst>
            <pc:docMk/>
            <pc:sldMk cId="2078351814" sldId="256"/>
            <ac:graphicFrameMk id="104" creationId="{6AAB8290-17B5-4721-BE77-774C2BD5FC75}"/>
          </ac:graphicFrameMkLst>
        </pc:graphicFrameChg>
        <pc:graphicFrameChg chg="add mod">
          <ac:chgData name="Sharon Flanigan" userId="95fd7d2f-b818-4142-9388-1656d6a7eb1e" providerId="ADAL" clId="{82A60092-9532-46D6-BFE9-01A5D34E4B1A}" dt="2021-12-13T09:53:50.886" v="69" actId="571"/>
          <ac:graphicFrameMkLst>
            <pc:docMk/>
            <pc:sldMk cId="2078351814" sldId="256"/>
            <ac:graphicFrameMk id="112" creationId="{3D777906-12E6-4C53-863D-AD783527ACEB}"/>
          </ac:graphicFrameMkLst>
        </pc:graphicFrameChg>
        <pc:picChg chg="mod">
          <ac:chgData name="Sharon Flanigan" userId="95fd7d2f-b818-4142-9388-1656d6a7eb1e" providerId="ADAL" clId="{82A60092-9532-46D6-BFE9-01A5D34E4B1A}" dt="2021-12-13T11:16:07.391" v="294" actId="1076"/>
          <ac:picMkLst>
            <pc:docMk/>
            <pc:sldMk cId="2078351814" sldId="256"/>
            <ac:picMk id="5" creationId="{07ADEA59-2C41-4351-99E5-0361671B6EBF}"/>
          </ac:picMkLst>
        </pc:picChg>
        <pc:cxnChg chg="mod">
          <ac:chgData name="Sharon Flanigan" userId="95fd7d2f-b818-4142-9388-1656d6a7eb1e" providerId="ADAL" clId="{82A60092-9532-46D6-BFE9-01A5D34E4B1A}" dt="2021-12-13T11:26:10.748" v="612" actId="14100"/>
          <ac:cxnSpMkLst>
            <pc:docMk/>
            <pc:sldMk cId="2078351814" sldId="256"/>
            <ac:cxnSpMk id="3" creationId="{84558F47-9E1E-4D21-B05A-F59B2FD8A186}"/>
          </ac:cxnSpMkLst>
        </pc:cxnChg>
        <pc:cxnChg chg="mod">
          <ac:chgData name="Sharon Flanigan" userId="95fd7d2f-b818-4142-9388-1656d6a7eb1e" providerId="ADAL" clId="{82A60092-9532-46D6-BFE9-01A5D34E4B1A}" dt="2021-12-13T11:26:17.704" v="613" actId="14100"/>
          <ac:cxnSpMkLst>
            <pc:docMk/>
            <pc:sldMk cId="2078351814" sldId="256"/>
            <ac:cxnSpMk id="11" creationId="{8BC2BD85-5C8F-4C35-91D6-EA1F0587B209}"/>
          </ac:cxnSpMkLst>
        </pc:cxnChg>
        <pc:cxnChg chg="mod">
          <ac:chgData name="Sharon Flanigan" userId="95fd7d2f-b818-4142-9388-1656d6a7eb1e" providerId="ADAL" clId="{82A60092-9532-46D6-BFE9-01A5D34E4B1A}" dt="2021-12-13T11:26:24.071" v="614" actId="14100"/>
          <ac:cxnSpMkLst>
            <pc:docMk/>
            <pc:sldMk cId="2078351814" sldId="256"/>
            <ac:cxnSpMk id="16" creationId="{E6A725AD-658D-4FB1-8778-E67BB1DA349A}"/>
          </ac:cxnSpMkLst>
        </pc:cxnChg>
        <pc:cxnChg chg="mod">
          <ac:chgData name="Sharon Flanigan" userId="95fd7d2f-b818-4142-9388-1656d6a7eb1e" providerId="ADAL" clId="{82A60092-9532-46D6-BFE9-01A5D34E4B1A}" dt="2021-12-13T11:26:28.833" v="615" actId="14100"/>
          <ac:cxnSpMkLst>
            <pc:docMk/>
            <pc:sldMk cId="2078351814" sldId="256"/>
            <ac:cxnSpMk id="23" creationId="{6E0BB9EA-3CA8-470D-9A78-ACBC52F71597}"/>
          </ac:cxnSpMkLst>
        </pc:cxnChg>
        <pc:cxnChg chg="mod">
          <ac:chgData name="Sharon Flanigan" userId="95fd7d2f-b818-4142-9388-1656d6a7eb1e" providerId="ADAL" clId="{82A60092-9532-46D6-BFE9-01A5D34E4B1A}" dt="2021-12-13T11:16:07.391" v="294" actId="1076"/>
          <ac:cxnSpMkLst>
            <pc:docMk/>
            <pc:sldMk cId="2078351814" sldId="256"/>
            <ac:cxnSpMk id="26" creationId="{8A7AB735-6ADB-49EE-BC11-FC89F051C7C2}"/>
          </ac:cxnSpMkLst>
        </pc:cxnChg>
        <pc:cxnChg chg="mod">
          <ac:chgData name="Sharon Flanigan" userId="95fd7d2f-b818-4142-9388-1656d6a7eb1e" providerId="ADAL" clId="{82A60092-9532-46D6-BFE9-01A5D34E4B1A}" dt="2021-12-13T11:16:07.391" v="294" actId="1076"/>
          <ac:cxnSpMkLst>
            <pc:docMk/>
            <pc:sldMk cId="2078351814" sldId="256"/>
            <ac:cxnSpMk id="27" creationId="{6B2F3305-FDD7-4AB2-9AC1-E0A757159BE7}"/>
          </ac:cxnSpMkLst>
        </pc:cxnChg>
        <pc:cxnChg chg="mod">
          <ac:chgData name="Sharon Flanigan" userId="95fd7d2f-b818-4142-9388-1656d6a7eb1e" providerId="ADAL" clId="{82A60092-9532-46D6-BFE9-01A5D34E4B1A}" dt="2021-12-13T11:26:37.196" v="616" actId="14100"/>
          <ac:cxnSpMkLst>
            <pc:docMk/>
            <pc:sldMk cId="2078351814" sldId="256"/>
            <ac:cxnSpMk id="29" creationId="{5E13D125-DCF6-4F7C-A6B6-A02ABC52A2A4}"/>
          </ac:cxnSpMkLst>
        </pc:cxnChg>
        <pc:cxnChg chg="del mod">
          <ac:chgData name="Sharon Flanigan" userId="95fd7d2f-b818-4142-9388-1656d6a7eb1e" providerId="ADAL" clId="{82A60092-9532-46D6-BFE9-01A5D34E4B1A}" dt="2021-12-13T11:24:38.948" v="605" actId="478"/>
          <ac:cxnSpMkLst>
            <pc:docMk/>
            <pc:sldMk cId="2078351814" sldId="256"/>
            <ac:cxnSpMk id="30" creationId="{CF4D9D7D-CBC2-48F5-9D20-CACE42A4DA20}"/>
          </ac:cxnSpMkLst>
        </pc:cxnChg>
        <pc:cxnChg chg="mod">
          <ac:chgData name="Sharon Flanigan" userId="95fd7d2f-b818-4142-9388-1656d6a7eb1e" providerId="ADAL" clId="{82A60092-9532-46D6-BFE9-01A5D34E4B1A}" dt="2021-12-13T11:16:07.391" v="294" actId="1076"/>
          <ac:cxnSpMkLst>
            <pc:docMk/>
            <pc:sldMk cId="2078351814" sldId="256"/>
            <ac:cxnSpMk id="38" creationId="{82CCA75D-BC68-47BA-A30D-B64DC0BDB998}"/>
          </ac:cxnSpMkLst>
        </pc:cxnChg>
        <pc:cxnChg chg="mod">
          <ac:chgData name="Sharon Flanigan" userId="95fd7d2f-b818-4142-9388-1656d6a7eb1e" providerId="ADAL" clId="{82A60092-9532-46D6-BFE9-01A5D34E4B1A}" dt="2021-12-13T11:16:07.391" v="294" actId="1076"/>
          <ac:cxnSpMkLst>
            <pc:docMk/>
            <pc:sldMk cId="2078351814" sldId="256"/>
            <ac:cxnSpMk id="40" creationId="{00C5F6F3-4E15-4457-A879-16043A3142E9}"/>
          </ac:cxnSpMkLst>
        </pc:cxnChg>
        <pc:cxnChg chg="mod">
          <ac:chgData name="Sharon Flanigan" userId="95fd7d2f-b818-4142-9388-1656d6a7eb1e" providerId="ADAL" clId="{82A60092-9532-46D6-BFE9-01A5D34E4B1A}" dt="2021-12-13T11:16:07.391" v="294" actId="1076"/>
          <ac:cxnSpMkLst>
            <pc:docMk/>
            <pc:sldMk cId="2078351814" sldId="256"/>
            <ac:cxnSpMk id="41" creationId="{4BCFBC5E-25FD-4EE3-AACD-C6AEDFC76FC3}"/>
          </ac:cxnSpMkLst>
        </pc:cxnChg>
        <pc:cxnChg chg="del mod">
          <ac:chgData name="Sharon Flanigan" userId="95fd7d2f-b818-4142-9388-1656d6a7eb1e" providerId="ADAL" clId="{82A60092-9532-46D6-BFE9-01A5D34E4B1A}" dt="2021-12-13T11:23:59.951" v="595" actId="478"/>
          <ac:cxnSpMkLst>
            <pc:docMk/>
            <pc:sldMk cId="2078351814" sldId="256"/>
            <ac:cxnSpMk id="52" creationId="{780E17CB-2348-4604-A0F9-190A35C430C1}"/>
          </ac:cxnSpMkLst>
        </pc:cxnChg>
        <pc:cxnChg chg="del mod">
          <ac:chgData name="Sharon Flanigan" userId="95fd7d2f-b818-4142-9388-1656d6a7eb1e" providerId="ADAL" clId="{82A60092-9532-46D6-BFE9-01A5D34E4B1A}" dt="2021-12-16T12:26:27.926" v="3701" actId="478"/>
          <ac:cxnSpMkLst>
            <pc:docMk/>
            <pc:sldMk cId="2078351814" sldId="256"/>
            <ac:cxnSpMk id="53" creationId="{8C203F1E-7C68-46C1-AA5B-0A5A6E7ACAA5}"/>
          </ac:cxnSpMkLst>
        </pc:cxnChg>
        <pc:cxnChg chg="mod">
          <ac:chgData name="Sharon Flanigan" userId="95fd7d2f-b818-4142-9388-1656d6a7eb1e" providerId="ADAL" clId="{82A60092-9532-46D6-BFE9-01A5D34E4B1A}" dt="2021-12-13T11:16:07.391" v="294" actId="1076"/>
          <ac:cxnSpMkLst>
            <pc:docMk/>
            <pc:sldMk cId="2078351814" sldId="256"/>
            <ac:cxnSpMk id="55" creationId="{FF2A9050-DE5F-4B25-A8D8-0C9A130F7C57}"/>
          </ac:cxnSpMkLst>
        </pc:cxnChg>
        <pc:cxnChg chg="del mod">
          <ac:chgData name="Sharon Flanigan" userId="95fd7d2f-b818-4142-9388-1656d6a7eb1e" providerId="ADAL" clId="{82A60092-9532-46D6-BFE9-01A5D34E4B1A}" dt="2021-12-13T11:23:18.757" v="586" actId="478"/>
          <ac:cxnSpMkLst>
            <pc:docMk/>
            <pc:sldMk cId="2078351814" sldId="256"/>
            <ac:cxnSpMk id="57" creationId="{13871307-AFFE-47FE-AB87-C5391881819D}"/>
          </ac:cxnSpMkLst>
        </pc:cxnChg>
        <pc:cxnChg chg="mod">
          <ac:chgData name="Sharon Flanigan" userId="95fd7d2f-b818-4142-9388-1656d6a7eb1e" providerId="ADAL" clId="{82A60092-9532-46D6-BFE9-01A5D34E4B1A}" dt="2021-12-13T11:16:07.391" v="294" actId="1076"/>
          <ac:cxnSpMkLst>
            <pc:docMk/>
            <pc:sldMk cId="2078351814" sldId="256"/>
            <ac:cxnSpMk id="60" creationId="{08EBAB55-D16B-4D3E-B2D7-5337A7015E1D}"/>
          </ac:cxnSpMkLst>
        </pc:cxnChg>
        <pc:cxnChg chg="mod">
          <ac:chgData name="Sharon Flanigan" userId="95fd7d2f-b818-4142-9388-1656d6a7eb1e" providerId="ADAL" clId="{82A60092-9532-46D6-BFE9-01A5D34E4B1A}" dt="2021-12-13T11:16:07.391" v="294" actId="1076"/>
          <ac:cxnSpMkLst>
            <pc:docMk/>
            <pc:sldMk cId="2078351814" sldId="256"/>
            <ac:cxnSpMk id="65" creationId="{08315B9A-D13E-46BF-A056-8006CBECC55E}"/>
          </ac:cxnSpMkLst>
        </pc:cxnChg>
        <pc:cxnChg chg="mod">
          <ac:chgData name="Sharon Flanigan" userId="95fd7d2f-b818-4142-9388-1656d6a7eb1e" providerId="ADAL" clId="{82A60092-9532-46D6-BFE9-01A5D34E4B1A}" dt="2021-12-13T11:16:07.391" v="294" actId="1076"/>
          <ac:cxnSpMkLst>
            <pc:docMk/>
            <pc:sldMk cId="2078351814" sldId="256"/>
            <ac:cxnSpMk id="75" creationId="{94CB03CB-D669-4307-8721-0DAB311D07DD}"/>
          </ac:cxnSpMkLst>
        </pc:cxnChg>
        <pc:cxnChg chg="add mod">
          <ac:chgData name="Sharon Flanigan" userId="95fd7d2f-b818-4142-9388-1656d6a7eb1e" providerId="ADAL" clId="{82A60092-9532-46D6-BFE9-01A5D34E4B1A}" dt="2021-12-13T09:53:50.886" v="69" actId="571"/>
          <ac:cxnSpMkLst>
            <pc:docMk/>
            <pc:sldMk cId="2078351814" sldId="256"/>
            <ac:cxnSpMk id="89" creationId="{F2C3EF5F-622C-4E82-857C-F5A89C07B9BC}"/>
          </ac:cxnSpMkLst>
        </pc:cxnChg>
        <pc:cxnChg chg="add mod">
          <ac:chgData name="Sharon Flanigan" userId="95fd7d2f-b818-4142-9388-1656d6a7eb1e" providerId="ADAL" clId="{82A60092-9532-46D6-BFE9-01A5D34E4B1A}" dt="2021-12-13T09:53:50.886" v="69" actId="571"/>
          <ac:cxnSpMkLst>
            <pc:docMk/>
            <pc:sldMk cId="2078351814" sldId="256"/>
            <ac:cxnSpMk id="90" creationId="{79B7F1FF-EFF4-41EF-93BE-714C95E9D244}"/>
          </ac:cxnSpMkLst>
        </pc:cxnChg>
        <pc:cxnChg chg="add mod">
          <ac:chgData name="Sharon Flanigan" userId="95fd7d2f-b818-4142-9388-1656d6a7eb1e" providerId="ADAL" clId="{82A60092-9532-46D6-BFE9-01A5D34E4B1A}" dt="2021-12-13T09:53:50.886" v="69" actId="571"/>
          <ac:cxnSpMkLst>
            <pc:docMk/>
            <pc:sldMk cId="2078351814" sldId="256"/>
            <ac:cxnSpMk id="93" creationId="{BA2968C5-8058-42BD-94DB-F17B226C3626}"/>
          </ac:cxnSpMkLst>
        </pc:cxnChg>
        <pc:cxnChg chg="add mod">
          <ac:chgData name="Sharon Flanigan" userId="95fd7d2f-b818-4142-9388-1656d6a7eb1e" providerId="ADAL" clId="{82A60092-9532-46D6-BFE9-01A5D34E4B1A}" dt="2021-12-13T09:53:50.886" v="69" actId="571"/>
          <ac:cxnSpMkLst>
            <pc:docMk/>
            <pc:sldMk cId="2078351814" sldId="256"/>
            <ac:cxnSpMk id="99" creationId="{26ED5EF8-D4CF-44A6-B981-3F1F155D4F21}"/>
          </ac:cxnSpMkLst>
        </pc:cxnChg>
        <pc:cxnChg chg="add mod">
          <ac:chgData name="Sharon Flanigan" userId="95fd7d2f-b818-4142-9388-1656d6a7eb1e" providerId="ADAL" clId="{82A60092-9532-46D6-BFE9-01A5D34E4B1A}" dt="2021-12-13T09:53:50.886" v="69" actId="571"/>
          <ac:cxnSpMkLst>
            <pc:docMk/>
            <pc:sldMk cId="2078351814" sldId="256"/>
            <ac:cxnSpMk id="101" creationId="{10C56AD5-DBE3-4AD6-A4FB-9E57DA0DC288}"/>
          </ac:cxnSpMkLst>
        </pc:cxnChg>
        <pc:cxnChg chg="add mod">
          <ac:chgData name="Sharon Flanigan" userId="95fd7d2f-b818-4142-9388-1656d6a7eb1e" providerId="ADAL" clId="{82A60092-9532-46D6-BFE9-01A5D34E4B1A}" dt="2021-12-13T09:53:50.886" v="69" actId="571"/>
          <ac:cxnSpMkLst>
            <pc:docMk/>
            <pc:sldMk cId="2078351814" sldId="256"/>
            <ac:cxnSpMk id="103" creationId="{46105058-D66F-409D-801A-2157F67DDCE6}"/>
          </ac:cxnSpMkLst>
        </pc:cxnChg>
        <pc:cxnChg chg="add mod">
          <ac:chgData name="Sharon Flanigan" userId="95fd7d2f-b818-4142-9388-1656d6a7eb1e" providerId="ADAL" clId="{82A60092-9532-46D6-BFE9-01A5D34E4B1A}" dt="2021-12-13T09:53:50.886" v="69" actId="571"/>
          <ac:cxnSpMkLst>
            <pc:docMk/>
            <pc:sldMk cId="2078351814" sldId="256"/>
            <ac:cxnSpMk id="105" creationId="{A3F2D1DC-FDA3-4BBE-9EF3-B26527B90347}"/>
          </ac:cxnSpMkLst>
        </pc:cxnChg>
        <pc:cxnChg chg="add mod">
          <ac:chgData name="Sharon Flanigan" userId="95fd7d2f-b818-4142-9388-1656d6a7eb1e" providerId="ADAL" clId="{82A60092-9532-46D6-BFE9-01A5D34E4B1A}" dt="2021-12-13T09:53:50.886" v="69" actId="571"/>
          <ac:cxnSpMkLst>
            <pc:docMk/>
            <pc:sldMk cId="2078351814" sldId="256"/>
            <ac:cxnSpMk id="113" creationId="{011D8D42-83B9-4056-9B67-29B7DA2D2632}"/>
          </ac:cxnSpMkLst>
        </pc:cxnChg>
        <pc:cxnChg chg="add mod">
          <ac:chgData name="Sharon Flanigan" userId="95fd7d2f-b818-4142-9388-1656d6a7eb1e" providerId="ADAL" clId="{82A60092-9532-46D6-BFE9-01A5D34E4B1A}" dt="2021-12-13T09:53:50.886" v="69" actId="571"/>
          <ac:cxnSpMkLst>
            <pc:docMk/>
            <pc:sldMk cId="2078351814" sldId="256"/>
            <ac:cxnSpMk id="115" creationId="{54E396A8-0BE0-4920-9FE0-D326398399DF}"/>
          </ac:cxnSpMkLst>
        </pc:cxnChg>
        <pc:cxnChg chg="add mod">
          <ac:chgData name="Sharon Flanigan" userId="95fd7d2f-b818-4142-9388-1656d6a7eb1e" providerId="ADAL" clId="{82A60092-9532-46D6-BFE9-01A5D34E4B1A}" dt="2021-12-13T09:53:50.886" v="69" actId="571"/>
          <ac:cxnSpMkLst>
            <pc:docMk/>
            <pc:sldMk cId="2078351814" sldId="256"/>
            <ac:cxnSpMk id="116" creationId="{9202907D-D61F-4A90-8C01-C4C57862DB4D}"/>
          </ac:cxnSpMkLst>
        </pc:cxnChg>
        <pc:cxnChg chg="add mod">
          <ac:chgData name="Sharon Flanigan" userId="95fd7d2f-b818-4142-9388-1656d6a7eb1e" providerId="ADAL" clId="{82A60092-9532-46D6-BFE9-01A5D34E4B1A}" dt="2021-12-13T09:53:50.886" v="69" actId="571"/>
          <ac:cxnSpMkLst>
            <pc:docMk/>
            <pc:sldMk cId="2078351814" sldId="256"/>
            <ac:cxnSpMk id="120" creationId="{4182213E-2752-43E8-A77B-DD249410F351}"/>
          </ac:cxnSpMkLst>
        </pc:cxnChg>
        <pc:cxnChg chg="add mod">
          <ac:chgData name="Sharon Flanigan" userId="95fd7d2f-b818-4142-9388-1656d6a7eb1e" providerId="ADAL" clId="{82A60092-9532-46D6-BFE9-01A5D34E4B1A}" dt="2021-12-13T09:53:50.886" v="69" actId="571"/>
          <ac:cxnSpMkLst>
            <pc:docMk/>
            <pc:sldMk cId="2078351814" sldId="256"/>
            <ac:cxnSpMk id="121" creationId="{BECD5BF7-332D-4A53-835E-EB8EEAF96940}"/>
          </ac:cxnSpMkLst>
        </pc:cxnChg>
        <pc:cxnChg chg="add mod">
          <ac:chgData name="Sharon Flanigan" userId="95fd7d2f-b818-4142-9388-1656d6a7eb1e" providerId="ADAL" clId="{82A60092-9532-46D6-BFE9-01A5D34E4B1A}" dt="2021-12-13T09:53:50.886" v="69" actId="571"/>
          <ac:cxnSpMkLst>
            <pc:docMk/>
            <pc:sldMk cId="2078351814" sldId="256"/>
            <ac:cxnSpMk id="122" creationId="{5B0BDD9A-1F75-47B0-873F-8F6CE94EBE13}"/>
          </ac:cxnSpMkLst>
        </pc:cxnChg>
        <pc:cxnChg chg="add mod">
          <ac:chgData name="Sharon Flanigan" userId="95fd7d2f-b818-4142-9388-1656d6a7eb1e" providerId="ADAL" clId="{82A60092-9532-46D6-BFE9-01A5D34E4B1A}" dt="2021-12-13T09:53:50.886" v="69" actId="571"/>
          <ac:cxnSpMkLst>
            <pc:docMk/>
            <pc:sldMk cId="2078351814" sldId="256"/>
            <ac:cxnSpMk id="123" creationId="{5F3519F2-3930-44AD-A029-8991128754BF}"/>
          </ac:cxnSpMkLst>
        </pc:cxnChg>
        <pc:cxnChg chg="add mod">
          <ac:chgData name="Sharon Flanigan" userId="95fd7d2f-b818-4142-9388-1656d6a7eb1e" providerId="ADAL" clId="{82A60092-9532-46D6-BFE9-01A5D34E4B1A}" dt="2021-12-13T09:53:50.886" v="69" actId="571"/>
          <ac:cxnSpMkLst>
            <pc:docMk/>
            <pc:sldMk cId="2078351814" sldId="256"/>
            <ac:cxnSpMk id="124" creationId="{B799784E-3280-4CB0-BB13-066B6C236D0C}"/>
          </ac:cxnSpMkLst>
        </pc:cxnChg>
        <pc:cxnChg chg="add mod">
          <ac:chgData name="Sharon Flanigan" userId="95fd7d2f-b818-4142-9388-1656d6a7eb1e" providerId="ADAL" clId="{82A60092-9532-46D6-BFE9-01A5D34E4B1A}" dt="2021-12-13T09:53:50.886" v="69" actId="571"/>
          <ac:cxnSpMkLst>
            <pc:docMk/>
            <pc:sldMk cId="2078351814" sldId="256"/>
            <ac:cxnSpMk id="125" creationId="{75372AD2-4BDC-431A-8FA5-74129A43A374}"/>
          </ac:cxnSpMkLst>
        </pc:cxnChg>
        <pc:cxnChg chg="add mod">
          <ac:chgData name="Sharon Flanigan" userId="95fd7d2f-b818-4142-9388-1656d6a7eb1e" providerId="ADAL" clId="{82A60092-9532-46D6-BFE9-01A5D34E4B1A}" dt="2021-12-13T09:53:50.886" v="69" actId="571"/>
          <ac:cxnSpMkLst>
            <pc:docMk/>
            <pc:sldMk cId="2078351814" sldId="256"/>
            <ac:cxnSpMk id="126" creationId="{BA43886C-6B57-4D7B-A02A-421624CCCC38}"/>
          </ac:cxnSpMkLst>
        </pc:cxnChg>
      </pc:sldChg>
      <pc:sldChg chg="del">
        <pc:chgData name="Sharon Flanigan" userId="95fd7d2f-b818-4142-9388-1656d6a7eb1e" providerId="ADAL" clId="{82A60092-9532-46D6-BFE9-01A5D34E4B1A}" dt="2021-12-13T09:49:16.274" v="0" actId="47"/>
        <pc:sldMkLst>
          <pc:docMk/>
          <pc:sldMk cId="1932881498" sldId="257"/>
        </pc:sldMkLst>
      </pc:sldChg>
      <pc:sldChg chg="addSp modSp del mod">
        <pc:chgData name="Sharon Flanigan" userId="95fd7d2f-b818-4142-9388-1656d6a7eb1e" providerId="ADAL" clId="{82A60092-9532-46D6-BFE9-01A5D34E4B1A}" dt="2021-12-13T13:49:37.493" v="2120" actId="47"/>
        <pc:sldMkLst>
          <pc:docMk/>
          <pc:sldMk cId="1239131505" sldId="258"/>
        </pc:sldMkLst>
        <pc:spChg chg="add mod">
          <ac:chgData name="Sharon Flanigan" userId="95fd7d2f-b818-4142-9388-1656d6a7eb1e" providerId="ADAL" clId="{82A60092-9532-46D6-BFE9-01A5D34E4B1A}" dt="2021-12-13T09:52:22.626" v="67" actId="1076"/>
          <ac:spMkLst>
            <pc:docMk/>
            <pc:sldMk cId="1239131505" sldId="258"/>
            <ac:spMk id="14" creationId="{DA86211C-7FE5-4AA0-AD24-DA6E1D6D4F8B}"/>
          </ac:spMkLst>
        </pc:spChg>
        <pc:spChg chg="mod">
          <ac:chgData name="Sharon Flanigan" userId="95fd7d2f-b818-4142-9388-1656d6a7eb1e" providerId="ADAL" clId="{82A60092-9532-46D6-BFE9-01A5D34E4B1A}" dt="2021-12-13T09:52:04.420" v="65" actId="20577"/>
          <ac:spMkLst>
            <pc:docMk/>
            <pc:sldMk cId="1239131505" sldId="258"/>
            <ac:spMk id="76" creationId="{BB68F6D0-388A-4940-8BE3-CE64908AB6FE}"/>
          </ac:spMkLst>
        </pc:spChg>
      </pc:sldChg>
      <pc:sldChg chg="add del">
        <pc:chgData name="Sharon Flanigan" userId="95fd7d2f-b818-4142-9388-1656d6a7eb1e" providerId="ADAL" clId="{82A60092-9532-46D6-BFE9-01A5D34E4B1A}" dt="2021-12-13T13:49:39.577" v="2121" actId="47"/>
        <pc:sldMkLst>
          <pc:docMk/>
          <pc:sldMk cId="1182376041" sldId="259"/>
        </pc:sldMkLst>
      </pc:sldChg>
      <pc:sldChg chg="addSp delSp modSp add del mod">
        <pc:chgData name="Sharon Flanigan" userId="95fd7d2f-b818-4142-9388-1656d6a7eb1e" providerId="ADAL" clId="{82A60092-9532-46D6-BFE9-01A5D34E4B1A}" dt="2021-12-13T12:52:19.826" v="1218" actId="2696"/>
        <pc:sldMkLst>
          <pc:docMk/>
          <pc:sldMk cId="1312573375" sldId="260"/>
        </pc:sldMkLst>
        <pc:spChg chg="mod">
          <ac:chgData name="Sharon Flanigan" userId="95fd7d2f-b818-4142-9388-1656d6a7eb1e" providerId="ADAL" clId="{82A60092-9532-46D6-BFE9-01A5D34E4B1A}" dt="2021-12-13T11:29:40.934" v="696" actId="14100"/>
          <ac:spMkLst>
            <pc:docMk/>
            <pc:sldMk cId="1312573375" sldId="260"/>
            <ac:spMk id="2" creationId="{CAB897D3-3B8B-4EF7-9109-11D1A1BB429F}"/>
          </ac:spMkLst>
        </pc:spChg>
        <pc:spChg chg="add del">
          <ac:chgData name="Sharon Flanigan" userId="95fd7d2f-b818-4142-9388-1656d6a7eb1e" providerId="ADAL" clId="{82A60092-9532-46D6-BFE9-01A5D34E4B1A}" dt="2021-12-13T11:37:57.242" v="739" actId="11529"/>
          <ac:spMkLst>
            <pc:docMk/>
            <pc:sldMk cId="1312573375" sldId="260"/>
            <ac:spMk id="4" creationId="{AA8BC9AF-359A-424C-900C-2ABF0ADDA0BB}"/>
          </ac:spMkLst>
        </pc:spChg>
        <pc:spChg chg="mod">
          <ac:chgData name="Sharon Flanigan" userId="95fd7d2f-b818-4142-9388-1656d6a7eb1e" providerId="ADAL" clId="{82A60092-9532-46D6-BFE9-01A5D34E4B1A}" dt="2021-12-13T11:34:56.139" v="729" actId="1076"/>
          <ac:spMkLst>
            <pc:docMk/>
            <pc:sldMk cId="1312573375" sldId="260"/>
            <ac:spMk id="6" creationId="{F8723681-E4DB-41C6-AAC7-109DF8FA7E3D}"/>
          </ac:spMkLst>
        </pc:spChg>
        <pc:spChg chg="mod">
          <ac:chgData name="Sharon Flanigan" userId="95fd7d2f-b818-4142-9388-1656d6a7eb1e" providerId="ADAL" clId="{82A60092-9532-46D6-BFE9-01A5D34E4B1A}" dt="2021-12-13T11:34:56.139" v="729" actId="1076"/>
          <ac:spMkLst>
            <pc:docMk/>
            <pc:sldMk cId="1312573375" sldId="260"/>
            <ac:spMk id="7" creationId="{1F901612-93CA-4C67-B235-D7C229B68422}"/>
          </ac:spMkLst>
        </pc:spChg>
        <pc:spChg chg="mod">
          <ac:chgData name="Sharon Flanigan" userId="95fd7d2f-b818-4142-9388-1656d6a7eb1e" providerId="ADAL" clId="{82A60092-9532-46D6-BFE9-01A5D34E4B1A}" dt="2021-12-13T11:34:56.139" v="729" actId="1076"/>
          <ac:spMkLst>
            <pc:docMk/>
            <pc:sldMk cId="1312573375" sldId="260"/>
            <ac:spMk id="8" creationId="{C0980FA3-F515-4CF9-AAE6-FBB158A17CCC}"/>
          </ac:spMkLst>
        </pc:spChg>
        <pc:spChg chg="mod">
          <ac:chgData name="Sharon Flanigan" userId="95fd7d2f-b818-4142-9388-1656d6a7eb1e" providerId="ADAL" clId="{82A60092-9532-46D6-BFE9-01A5D34E4B1A}" dt="2021-12-13T11:34:56.139" v="729" actId="1076"/>
          <ac:spMkLst>
            <pc:docMk/>
            <pc:sldMk cId="1312573375" sldId="260"/>
            <ac:spMk id="9" creationId="{FE7A4A3F-E792-4337-8796-5AD974E10BBC}"/>
          </ac:spMkLst>
        </pc:spChg>
        <pc:spChg chg="del">
          <ac:chgData name="Sharon Flanigan" userId="95fd7d2f-b818-4142-9388-1656d6a7eb1e" providerId="ADAL" clId="{82A60092-9532-46D6-BFE9-01A5D34E4B1A}" dt="2021-12-13T11:32:06.363" v="724" actId="478"/>
          <ac:spMkLst>
            <pc:docMk/>
            <pc:sldMk cId="1312573375" sldId="260"/>
            <ac:spMk id="10" creationId="{38DB9B3E-FD7F-460E-8DAB-4D68D1559D43}"/>
          </ac:spMkLst>
        </pc:spChg>
        <pc:spChg chg="add mod ord">
          <ac:chgData name="Sharon Flanigan" userId="95fd7d2f-b818-4142-9388-1656d6a7eb1e" providerId="ADAL" clId="{82A60092-9532-46D6-BFE9-01A5D34E4B1A}" dt="2021-12-13T11:48:20.549" v="947" actId="5793"/>
          <ac:spMkLst>
            <pc:docMk/>
            <pc:sldMk cId="1312573375" sldId="260"/>
            <ac:spMk id="12" creationId="{EEAD1ADD-AC5C-42B8-ADA4-4BD9052F2FE6}"/>
          </ac:spMkLst>
        </pc:spChg>
        <pc:spChg chg="del">
          <ac:chgData name="Sharon Flanigan" userId="95fd7d2f-b818-4142-9388-1656d6a7eb1e" providerId="ADAL" clId="{82A60092-9532-46D6-BFE9-01A5D34E4B1A}" dt="2021-12-13T11:32:04.846" v="723" actId="478"/>
          <ac:spMkLst>
            <pc:docMk/>
            <pc:sldMk cId="1312573375" sldId="260"/>
            <ac:spMk id="13" creationId="{A862B56C-C23B-4670-BA22-56643941C4AA}"/>
          </ac:spMkLst>
        </pc:spChg>
        <pc:spChg chg="del">
          <ac:chgData name="Sharon Flanigan" userId="95fd7d2f-b818-4142-9388-1656d6a7eb1e" providerId="ADAL" clId="{82A60092-9532-46D6-BFE9-01A5D34E4B1A}" dt="2021-12-13T11:32:03.883" v="722" actId="478"/>
          <ac:spMkLst>
            <pc:docMk/>
            <pc:sldMk cId="1312573375" sldId="260"/>
            <ac:spMk id="14" creationId="{21C3FAC5-693D-4209-A96F-D8A672FFCEAB}"/>
          </ac:spMkLst>
        </pc:spChg>
        <pc:spChg chg="add del">
          <ac:chgData name="Sharon Flanigan" userId="95fd7d2f-b818-4142-9388-1656d6a7eb1e" providerId="ADAL" clId="{82A60092-9532-46D6-BFE9-01A5D34E4B1A}" dt="2021-12-13T11:40:04.201" v="745" actId="11529"/>
          <ac:spMkLst>
            <pc:docMk/>
            <pc:sldMk cId="1312573375" sldId="260"/>
            <ac:spMk id="15" creationId="{B8DC807A-6122-4E8F-BB13-7CF98C114710}"/>
          </ac:spMkLst>
        </pc:spChg>
        <pc:spChg chg="mod">
          <ac:chgData name="Sharon Flanigan" userId="95fd7d2f-b818-4142-9388-1656d6a7eb1e" providerId="ADAL" clId="{82A60092-9532-46D6-BFE9-01A5D34E4B1A}" dt="2021-12-13T11:34:56.139" v="729" actId="1076"/>
          <ac:spMkLst>
            <pc:docMk/>
            <pc:sldMk cId="1312573375" sldId="260"/>
            <ac:spMk id="18" creationId="{DD39DEB9-B859-428E-8EED-F6278AD9A9CC}"/>
          </ac:spMkLst>
        </pc:spChg>
        <pc:spChg chg="mod">
          <ac:chgData name="Sharon Flanigan" userId="95fd7d2f-b818-4142-9388-1656d6a7eb1e" providerId="ADAL" clId="{82A60092-9532-46D6-BFE9-01A5D34E4B1A}" dt="2021-12-13T11:34:56.139" v="729" actId="1076"/>
          <ac:spMkLst>
            <pc:docMk/>
            <pc:sldMk cId="1312573375" sldId="260"/>
            <ac:spMk id="20" creationId="{CA72F143-A424-42F9-91FA-32AC46D0ED11}"/>
          </ac:spMkLst>
        </pc:spChg>
        <pc:spChg chg="mod">
          <ac:chgData name="Sharon Flanigan" userId="95fd7d2f-b818-4142-9388-1656d6a7eb1e" providerId="ADAL" clId="{82A60092-9532-46D6-BFE9-01A5D34E4B1A}" dt="2021-12-13T11:34:56.139" v="729" actId="1076"/>
          <ac:spMkLst>
            <pc:docMk/>
            <pc:sldMk cId="1312573375" sldId="260"/>
            <ac:spMk id="21" creationId="{58277DAF-CB04-4360-BCBB-0FAF8D5666AA}"/>
          </ac:spMkLst>
        </pc:spChg>
        <pc:spChg chg="mod">
          <ac:chgData name="Sharon Flanigan" userId="95fd7d2f-b818-4142-9388-1656d6a7eb1e" providerId="ADAL" clId="{82A60092-9532-46D6-BFE9-01A5D34E4B1A}" dt="2021-12-13T11:34:56.139" v="729" actId="1076"/>
          <ac:spMkLst>
            <pc:docMk/>
            <pc:sldMk cId="1312573375" sldId="260"/>
            <ac:spMk id="22" creationId="{62E30838-CFB9-4413-83B7-AAD7B7F3C5CF}"/>
          </ac:spMkLst>
        </pc:spChg>
        <pc:spChg chg="del">
          <ac:chgData name="Sharon Flanigan" userId="95fd7d2f-b818-4142-9388-1656d6a7eb1e" providerId="ADAL" clId="{82A60092-9532-46D6-BFE9-01A5D34E4B1A}" dt="2021-12-13T11:31:44.947" v="711" actId="478"/>
          <ac:spMkLst>
            <pc:docMk/>
            <pc:sldMk cId="1312573375" sldId="260"/>
            <ac:spMk id="24" creationId="{6CDF30E7-54B8-499B-8AAF-2C61CDB50512}"/>
          </ac:spMkLst>
        </pc:spChg>
        <pc:spChg chg="mod">
          <ac:chgData name="Sharon Flanigan" userId="95fd7d2f-b818-4142-9388-1656d6a7eb1e" providerId="ADAL" clId="{82A60092-9532-46D6-BFE9-01A5D34E4B1A}" dt="2021-12-13T11:30:09.639" v="699" actId="1076"/>
          <ac:spMkLst>
            <pc:docMk/>
            <pc:sldMk cId="1312573375" sldId="260"/>
            <ac:spMk id="31" creationId="{4EC800A3-86DE-4072-8D8C-950B49971C2D}"/>
          </ac:spMkLst>
        </pc:spChg>
        <pc:spChg chg="mod ord">
          <ac:chgData name="Sharon Flanigan" userId="95fd7d2f-b818-4142-9388-1656d6a7eb1e" providerId="ADAL" clId="{82A60092-9532-46D6-BFE9-01A5D34E4B1A}" dt="2021-12-13T11:43:16.028" v="803" actId="14100"/>
          <ac:spMkLst>
            <pc:docMk/>
            <pc:sldMk cId="1312573375" sldId="260"/>
            <ac:spMk id="34" creationId="{796CBB33-EB87-457B-AA51-A2DA79CC4283}"/>
          </ac:spMkLst>
        </pc:spChg>
        <pc:spChg chg="mod">
          <ac:chgData name="Sharon Flanigan" userId="95fd7d2f-b818-4142-9388-1656d6a7eb1e" providerId="ADAL" clId="{82A60092-9532-46D6-BFE9-01A5D34E4B1A}" dt="2021-12-13T11:34:56.139" v="729" actId="1076"/>
          <ac:spMkLst>
            <pc:docMk/>
            <pc:sldMk cId="1312573375" sldId="260"/>
            <ac:spMk id="35" creationId="{1DBA3673-5109-484D-87BB-DC4A32881CAF}"/>
          </ac:spMkLst>
        </pc:spChg>
        <pc:spChg chg="del">
          <ac:chgData name="Sharon Flanigan" userId="95fd7d2f-b818-4142-9388-1656d6a7eb1e" providerId="ADAL" clId="{82A60092-9532-46D6-BFE9-01A5D34E4B1A}" dt="2021-12-13T11:32:02.791" v="721" actId="478"/>
          <ac:spMkLst>
            <pc:docMk/>
            <pc:sldMk cId="1312573375" sldId="260"/>
            <ac:spMk id="42" creationId="{E3ED70C9-AE1F-4C32-A607-78FF06322B48}"/>
          </ac:spMkLst>
        </pc:spChg>
        <pc:spChg chg="mod">
          <ac:chgData name="Sharon Flanigan" userId="95fd7d2f-b818-4142-9388-1656d6a7eb1e" providerId="ADAL" clId="{82A60092-9532-46D6-BFE9-01A5D34E4B1A}" dt="2021-12-13T11:43:51.984" v="808" actId="14100"/>
          <ac:spMkLst>
            <pc:docMk/>
            <pc:sldMk cId="1312573375" sldId="260"/>
            <ac:spMk id="43" creationId="{FA886D7F-1F4B-49FC-8C9A-62AD3481BBB1}"/>
          </ac:spMkLst>
        </pc:spChg>
        <pc:spChg chg="mod">
          <ac:chgData name="Sharon Flanigan" userId="95fd7d2f-b818-4142-9388-1656d6a7eb1e" providerId="ADAL" clId="{82A60092-9532-46D6-BFE9-01A5D34E4B1A}" dt="2021-12-13T11:45:30.728" v="817" actId="14100"/>
          <ac:spMkLst>
            <pc:docMk/>
            <pc:sldMk cId="1312573375" sldId="260"/>
            <ac:spMk id="44" creationId="{069E4361-FC4B-421D-AC16-7C1F81442D8E}"/>
          </ac:spMkLst>
        </pc:spChg>
        <pc:spChg chg="mod">
          <ac:chgData name="Sharon Flanigan" userId="95fd7d2f-b818-4142-9388-1656d6a7eb1e" providerId="ADAL" clId="{82A60092-9532-46D6-BFE9-01A5D34E4B1A}" dt="2021-12-13T11:45:21.940" v="816" actId="14100"/>
          <ac:spMkLst>
            <pc:docMk/>
            <pc:sldMk cId="1312573375" sldId="260"/>
            <ac:spMk id="45" creationId="{17A8A9CF-344D-4836-8814-566DC802E2F3}"/>
          </ac:spMkLst>
        </pc:spChg>
        <pc:spChg chg="mod">
          <ac:chgData name="Sharon Flanigan" userId="95fd7d2f-b818-4142-9388-1656d6a7eb1e" providerId="ADAL" clId="{82A60092-9532-46D6-BFE9-01A5D34E4B1A}" dt="2021-12-13T11:29:44.634" v="697" actId="1076"/>
          <ac:spMkLst>
            <pc:docMk/>
            <pc:sldMk cId="1312573375" sldId="260"/>
            <ac:spMk id="47" creationId="{6AFB01C2-AD25-4127-80C4-468E3540FD6A}"/>
          </ac:spMkLst>
        </pc:spChg>
        <pc:spChg chg="mod">
          <ac:chgData name="Sharon Flanigan" userId="95fd7d2f-b818-4142-9388-1656d6a7eb1e" providerId="ADAL" clId="{82A60092-9532-46D6-BFE9-01A5D34E4B1A}" dt="2021-12-13T11:34:56.139" v="729" actId="1076"/>
          <ac:spMkLst>
            <pc:docMk/>
            <pc:sldMk cId="1312573375" sldId="260"/>
            <ac:spMk id="48" creationId="{45DB27FC-1A41-482D-81D5-80A5542F6AD4}"/>
          </ac:spMkLst>
        </pc:spChg>
        <pc:spChg chg="mod">
          <ac:chgData name="Sharon Flanigan" userId="95fd7d2f-b818-4142-9388-1656d6a7eb1e" providerId="ADAL" clId="{82A60092-9532-46D6-BFE9-01A5D34E4B1A}" dt="2021-12-13T11:34:56.139" v="729" actId="1076"/>
          <ac:spMkLst>
            <pc:docMk/>
            <pc:sldMk cId="1312573375" sldId="260"/>
            <ac:spMk id="49" creationId="{C0A000C1-C087-4626-8BB8-9702BBDF35DA}"/>
          </ac:spMkLst>
        </pc:spChg>
        <pc:spChg chg="mod">
          <ac:chgData name="Sharon Flanigan" userId="95fd7d2f-b818-4142-9388-1656d6a7eb1e" providerId="ADAL" clId="{82A60092-9532-46D6-BFE9-01A5D34E4B1A}" dt="2021-12-13T11:34:56.139" v="729" actId="1076"/>
          <ac:spMkLst>
            <pc:docMk/>
            <pc:sldMk cId="1312573375" sldId="260"/>
            <ac:spMk id="50" creationId="{E8F335F0-1EFE-47A7-9812-9D97048A28F6}"/>
          </ac:spMkLst>
        </pc:spChg>
        <pc:spChg chg="del">
          <ac:chgData name="Sharon Flanigan" userId="95fd7d2f-b818-4142-9388-1656d6a7eb1e" providerId="ADAL" clId="{82A60092-9532-46D6-BFE9-01A5D34E4B1A}" dt="2021-12-13T11:31:47.991" v="713" actId="478"/>
          <ac:spMkLst>
            <pc:docMk/>
            <pc:sldMk cId="1312573375" sldId="260"/>
            <ac:spMk id="51" creationId="{F22BD200-E508-4DC9-A545-1976EA7123CD}"/>
          </ac:spMkLst>
        </pc:spChg>
        <pc:spChg chg="del">
          <ac:chgData name="Sharon Flanigan" userId="95fd7d2f-b818-4142-9388-1656d6a7eb1e" providerId="ADAL" clId="{82A60092-9532-46D6-BFE9-01A5D34E4B1A}" dt="2021-12-13T11:31:53.723" v="717" actId="478"/>
          <ac:spMkLst>
            <pc:docMk/>
            <pc:sldMk cId="1312573375" sldId="260"/>
            <ac:spMk id="56" creationId="{CF0950B0-6165-4D2A-BAB7-132E4303F1FB}"/>
          </ac:spMkLst>
        </pc:spChg>
        <pc:spChg chg="del">
          <ac:chgData name="Sharon Flanigan" userId="95fd7d2f-b818-4142-9388-1656d6a7eb1e" providerId="ADAL" clId="{82A60092-9532-46D6-BFE9-01A5D34E4B1A}" dt="2021-12-13T11:31:55.983" v="719" actId="478"/>
          <ac:spMkLst>
            <pc:docMk/>
            <pc:sldMk cId="1312573375" sldId="260"/>
            <ac:spMk id="61" creationId="{3E07BA6D-784E-49DD-B416-2BFD0A1FDD98}"/>
          </ac:spMkLst>
        </pc:spChg>
        <pc:spChg chg="del">
          <ac:chgData name="Sharon Flanigan" userId="95fd7d2f-b818-4142-9388-1656d6a7eb1e" providerId="ADAL" clId="{82A60092-9532-46D6-BFE9-01A5D34E4B1A}" dt="2021-12-13T11:35:25.070" v="734" actId="478"/>
          <ac:spMkLst>
            <pc:docMk/>
            <pc:sldMk cId="1312573375" sldId="260"/>
            <ac:spMk id="68" creationId="{02AAEDAB-B57A-4383-BE33-181B9BA45BD9}"/>
          </ac:spMkLst>
        </pc:spChg>
        <pc:spChg chg="mod">
          <ac:chgData name="Sharon Flanigan" userId="95fd7d2f-b818-4142-9388-1656d6a7eb1e" providerId="ADAL" clId="{82A60092-9532-46D6-BFE9-01A5D34E4B1A}" dt="2021-12-13T11:35:32.656" v="735" actId="1076"/>
          <ac:spMkLst>
            <pc:docMk/>
            <pc:sldMk cId="1312573375" sldId="260"/>
            <ac:spMk id="69" creationId="{C926F95A-8C42-40A7-8329-396C10A93C8B}"/>
          </ac:spMkLst>
        </pc:spChg>
        <pc:spChg chg="mod">
          <ac:chgData name="Sharon Flanigan" userId="95fd7d2f-b818-4142-9388-1656d6a7eb1e" providerId="ADAL" clId="{82A60092-9532-46D6-BFE9-01A5D34E4B1A}" dt="2021-12-13T11:35:35.844" v="736" actId="1076"/>
          <ac:spMkLst>
            <pc:docMk/>
            <pc:sldMk cId="1312573375" sldId="260"/>
            <ac:spMk id="70" creationId="{85EC9595-AEF4-4A78-B8A5-6F6A0C9933C8}"/>
          </ac:spMkLst>
        </pc:spChg>
        <pc:spChg chg="del">
          <ac:chgData name="Sharon Flanigan" userId="95fd7d2f-b818-4142-9388-1656d6a7eb1e" providerId="ADAL" clId="{82A60092-9532-46D6-BFE9-01A5D34E4B1A}" dt="2021-12-13T11:35:19.999" v="731" actId="478"/>
          <ac:spMkLst>
            <pc:docMk/>
            <pc:sldMk cId="1312573375" sldId="260"/>
            <ac:spMk id="71" creationId="{B8C9F501-220A-4755-8ADB-14DE665576AD}"/>
          </ac:spMkLst>
        </pc:spChg>
        <pc:spChg chg="del">
          <ac:chgData name="Sharon Flanigan" userId="95fd7d2f-b818-4142-9388-1656d6a7eb1e" providerId="ADAL" clId="{82A60092-9532-46D6-BFE9-01A5D34E4B1A}" dt="2021-12-13T11:35:21.003" v="732" actId="478"/>
          <ac:spMkLst>
            <pc:docMk/>
            <pc:sldMk cId="1312573375" sldId="260"/>
            <ac:spMk id="73" creationId="{D29A9EF8-C509-42EF-9E0C-DEC4D553831B}"/>
          </ac:spMkLst>
        </pc:spChg>
        <pc:spChg chg="mod">
          <ac:chgData name="Sharon Flanigan" userId="95fd7d2f-b818-4142-9388-1656d6a7eb1e" providerId="ADAL" clId="{82A60092-9532-46D6-BFE9-01A5D34E4B1A}" dt="2021-12-13T11:35:39.238" v="737" actId="1076"/>
          <ac:spMkLst>
            <pc:docMk/>
            <pc:sldMk cId="1312573375" sldId="260"/>
            <ac:spMk id="74" creationId="{06FDB6BA-3D76-4F7B-9208-A30139EAEC74}"/>
          </ac:spMkLst>
        </pc:spChg>
        <pc:spChg chg="add del mod">
          <ac:chgData name="Sharon Flanigan" userId="95fd7d2f-b818-4142-9388-1656d6a7eb1e" providerId="ADAL" clId="{82A60092-9532-46D6-BFE9-01A5D34E4B1A}" dt="2021-12-13T11:43:33.771" v="805" actId="478"/>
          <ac:spMkLst>
            <pc:docMk/>
            <pc:sldMk cId="1312573375" sldId="260"/>
            <ac:spMk id="76" creationId="{39BF159F-73CF-46C2-BC2D-4D1827A446D5}"/>
          </ac:spMkLst>
        </pc:spChg>
        <pc:spChg chg="add del mod">
          <ac:chgData name="Sharon Flanigan" userId="95fd7d2f-b818-4142-9388-1656d6a7eb1e" providerId="ADAL" clId="{82A60092-9532-46D6-BFE9-01A5D34E4B1A}" dt="2021-12-13T11:44:48.629" v="809" actId="478"/>
          <ac:spMkLst>
            <pc:docMk/>
            <pc:sldMk cId="1312573375" sldId="260"/>
            <ac:spMk id="77" creationId="{50DA0BEE-3728-4ACE-802F-7721E55A0F58}"/>
          </ac:spMkLst>
        </pc:spChg>
        <pc:spChg chg="add del mod">
          <ac:chgData name="Sharon Flanigan" userId="95fd7d2f-b818-4142-9388-1656d6a7eb1e" providerId="ADAL" clId="{82A60092-9532-46D6-BFE9-01A5D34E4B1A}" dt="2021-12-13T11:44:52.473" v="811" actId="478"/>
          <ac:spMkLst>
            <pc:docMk/>
            <pc:sldMk cId="1312573375" sldId="260"/>
            <ac:spMk id="78" creationId="{809B461D-A904-4D7D-884D-08863FB95D24}"/>
          </ac:spMkLst>
        </pc:spChg>
        <pc:spChg chg="add mod">
          <ac:chgData name="Sharon Flanigan" userId="95fd7d2f-b818-4142-9388-1656d6a7eb1e" providerId="ADAL" clId="{82A60092-9532-46D6-BFE9-01A5D34E4B1A}" dt="2021-12-13T11:48:57.091" v="950" actId="20577"/>
          <ac:spMkLst>
            <pc:docMk/>
            <pc:sldMk cId="1312573375" sldId="260"/>
            <ac:spMk id="79" creationId="{75A6ED0A-BF17-4628-B64D-F12E7CC05385}"/>
          </ac:spMkLst>
        </pc:spChg>
        <pc:spChg chg="add mod">
          <ac:chgData name="Sharon Flanigan" userId="95fd7d2f-b818-4142-9388-1656d6a7eb1e" providerId="ADAL" clId="{82A60092-9532-46D6-BFE9-01A5D34E4B1A}" dt="2021-12-13T11:49:08.248" v="952" actId="255"/>
          <ac:spMkLst>
            <pc:docMk/>
            <pc:sldMk cId="1312573375" sldId="260"/>
            <ac:spMk id="80" creationId="{7C5092EE-FAC4-4715-9FD2-BD026B1392D6}"/>
          </ac:spMkLst>
        </pc:spChg>
        <pc:spChg chg="add mod">
          <ac:chgData name="Sharon Flanigan" userId="95fd7d2f-b818-4142-9388-1656d6a7eb1e" providerId="ADAL" clId="{82A60092-9532-46D6-BFE9-01A5D34E4B1A}" dt="2021-12-13T11:49:18.130" v="954" actId="255"/>
          <ac:spMkLst>
            <pc:docMk/>
            <pc:sldMk cId="1312573375" sldId="260"/>
            <ac:spMk id="81" creationId="{80818464-7A25-4FCC-932C-AA5FA2200FFA}"/>
          </ac:spMkLst>
        </pc:spChg>
        <pc:spChg chg="add mod">
          <ac:chgData name="Sharon Flanigan" userId="95fd7d2f-b818-4142-9388-1656d6a7eb1e" providerId="ADAL" clId="{82A60092-9532-46D6-BFE9-01A5D34E4B1A}" dt="2021-12-13T11:45:55.612" v="820" actId="14100"/>
          <ac:spMkLst>
            <pc:docMk/>
            <pc:sldMk cId="1312573375" sldId="260"/>
            <ac:spMk id="82" creationId="{8FC3EB3F-8B88-4A1E-BAAC-AB3DC3F1A031}"/>
          </ac:spMkLst>
        </pc:spChg>
        <pc:spChg chg="add mod">
          <ac:chgData name="Sharon Flanigan" userId="95fd7d2f-b818-4142-9388-1656d6a7eb1e" providerId="ADAL" clId="{82A60092-9532-46D6-BFE9-01A5D34E4B1A}" dt="2021-12-13T11:50:11.307" v="957" actId="14100"/>
          <ac:spMkLst>
            <pc:docMk/>
            <pc:sldMk cId="1312573375" sldId="260"/>
            <ac:spMk id="83" creationId="{2F7F4D78-86FA-46D4-8FA2-C2F2F40764FC}"/>
          </ac:spMkLst>
        </pc:spChg>
        <pc:spChg chg="del">
          <ac:chgData name="Sharon Flanigan" userId="95fd7d2f-b818-4142-9388-1656d6a7eb1e" providerId="ADAL" clId="{82A60092-9532-46D6-BFE9-01A5D34E4B1A}" dt="2021-12-13T11:31:23.552" v="706" actId="478"/>
          <ac:spMkLst>
            <pc:docMk/>
            <pc:sldMk cId="1312573375" sldId="260"/>
            <ac:spMk id="106" creationId="{486DC38D-95FA-4519-92EC-284F0F656503}"/>
          </ac:spMkLst>
        </pc:spChg>
        <pc:spChg chg="del">
          <ac:chgData name="Sharon Flanigan" userId="95fd7d2f-b818-4142-9388-1656d6a7eb1e" providerId="ADAL" clId="{82A60092-9532-46D6-BFE9-01A5D34E4B1A}" dt="2021-12-13T11:31:23.552" v="706" actId="478"/>
          <ac:spMkLst>
            <pc:docMk/>
            <pc:sldMk cId="1312573375" sldId="260"/>
            <ac:spMk id="107" creationId="{D6E7AB8E-7D1D-4DA5-A06A-77466ED9622F}"/>
          </ac:spMkLst>
        </pc:spChg>
        <pc:spChg chg="del">
          <ac:chgData name="Sharon Flanigan" userId="95fd7d2f-b818-4142-9388-1656d6a7eb1e" providerId="ADAL" clId="{82A60092-9532-46D6-BFE9-01A5D34E4B1A}" dt="2021-12-13T11:31:23.552" v="706" actId="478"/>
          <ac:spMkLst>
            <pc:docMk/>
            <pc:sldMk cId="1312573375" sldId="260"/>
            <ac:spMk id="108" creationId="{0443089F-6825-4C42-A65B-22F8196D6FCC}"/>
          </ac:spMkLst>
        </pc:spChg>
        <pc:spChg chg="del">
          <ac:chgData name="Sharon Flanigan" userId="95fd7d2f-b818-4142-9388-1656d6a7eb1e" providerId="ADAL" clId="{82A60092-9532-46D6-BFE9-01A5D34E4B1A}" dt="2021-12-13T11:31:23.552" v="706" actId="478"/>
          <ac:spMkLst>
            <pc:docMk/>
            <pc:sldMk cId="1312573375" sldId="260"/>
            <ac:spMk id="109" creationId="{9D2E70AD-4EEC-4E71-8620-93B73F0F9E20}"/>
          </ac:spMkLst>
        </pc:spChg>
        <pc:spChg chg="del">
          <ac:chgData name="Sharon Flanigan" userId="95fd7d2f-b818-4142-9388-1656d6a7eb1e" providerId="ADAL" clId="{82A60092-9532-46D6-BFE9-01A5D34E4B1A}" dt="2021-12-13T11:31:23.552" v="706" actId="478"/>
          <ac:spMkLst>
            <pc:docMk/>
            <pc:sldMk cId="1312573375" sldId="260"/>
            <ac:spMk id="111" creationId="{06261E84-4783-438C-903C-D4339D7AA533}"/>
          </ac:spMkLst>
        </pc:spChg>
        <pc:spChg chg="mod">
          <ac:chgData name="Sharon Flanigan" userId="95fd7d2f-b818-4142-9388-1656d6a7eb1e" providerId="ADAL" clId="{82A60092-9532-46D6-BFE9-01A5D34E4B1A}" dt="2021-12-13T11:30:04.907" v="698" actId="1076"/>
          <ac:spMkLst>
            <pc:docMk/>
            <pc:sldMk cId="1312573375" sldId="260"/>
            <ac:spMk id="133" creationId="{6BC3F050-5261-404A-A3EC-58D672918835}"/>
          </ac:spMkLst>
        </pc:spChg>
        <pc:graphicFrameChg chg="del">
          <ac:chgData name="Sharon Flanigan" userId="95fd7d2f-b818-4142-9388-1656d6a7eb1e" providerId="ADAL" clId="{82A60092-9532-46D6-BFE9-01A5D34E4B1A}" dt="2021-12-13T11:31:01.418" v="701" actId="478"/>
          <ac:graphicFrameMkLst>
            <pc:docMk/>
            <pc:sldMk cId="1312573375" sldId="260"/>
            <ac:graphicFrameMk id="39" creationId="{A9AD78FF-6CB3-4D7D-AE17-763D5B584448}"/>
          </ac:graphicFrameMkLst>
        </pc:graphicFrameChg>
        <pc:graphicFrameChg chg="del">
          <ac:chgData name="Sharon Flanigan" userId="95fd7d2f-b818-4142-9388-1656d6a7eb1e" providerId="ADAL" clId="{82A60092-9532-46D6-BFE9-01A5D34E4B1A}" dt="2021-12-13T11:31:11.804" v="705" actId="478"/>
          <ac:graphicFrameMkLst>
            <pc:docMk/>
            <pc:sldMk cId="1312573375" sldId="260"/>
            <ac:graphicFrameMk id="46" creationId="{65997FDD-9531-4996-8799-5A462EC5371F}"/>
          </ac:graphicFrameMkLst>
        </pc:graphicFrameChg>
        <pc:graphicFrameChg chg="del">
          <ac:chgData name="Sharon Flanigan" userId="95fd7d2f-b818-4142-9388-1656d6a7eb1e" providerId="ADAL" clId="{82A60092-9532-46D6-BFE9-01A5D34E4B1A}" dt="2021-12-13T11:31:03.818" v="702" actId="478"/>
          <ac:graphicFrameMkLst>
            <pc:docMk/>
            <pc:sldMk cId="1312573375" sldId="260"/>
            <ac:graphicFrameMk id="54" creationId="{CFF70F0D-73DC-4657-AB38-D3051B981C3B}"/>
          </ac:graphicFrameMkLst>
        </pc:graphicFrameChg>
        <pc:graphicFrameChg chg="del">
          <ac:chgData name="Sharon Flanigan" userId="95fd7d2f-b818-4142-9388-1656d6a7eb1e" providerId="ADAL" clId="{82A60092-9532-46D6-BFE9-01A5D34E4B1A}" dt="2021-12-13T11:31:06.313" v="703" actId="478"/>
          <ac:graphicFrameMkLst>
            <pc:docMk/>
            <pc:sldMk cId="1312573375" sldId="260"/>
            <ac:graphicFrameMk id="59" creationId="{08F03BA4-9054-4C81-AEA4-428853481E82}"/>
          </ac:graphicFrameMkLst>
        </pc:graphicFrameChg>
        <pc:graphicFrameChg chg="del">
          <ac:chgData name="Sharon Flanigan" userId="95fd7d2f-b818-4142-9388-1656d6a7eb1e" providerId="ADAL" clId="{82A60092-9532-46D6-BFE9-01A5D34E4B1A}" dt="2021-12-13T11:31:08.720" v="704" actId="478"/>
          <ac:graphicFrameMkLst>
            <pc:docMk/>
            <pc:sldMk cId="1312573375" sldId="260"/>
            <ac:graphicFrameMk id="64" creationId="{445F3E75-4E61-4F61-9ADF-EC36CD079388}"/>
          </ac:graphicFrameMkLst>
        </pc:graphicFrameChg>
        <pc:graphicFrameChg chg="del">
          <ac:chgData name="Sharon Flanigan" userId="95fd7d2f-b818-4142-9388-1656d6a7eb1e" providerId="ADAL" clId="{82A60092-9532-46D6-BFE9-01A5D34E4B1A}" dt="2021-12-13T11:35:19.098" v="730" actId="478"/>
          <ac:graphicFrameMkLst>
            <pc:docMk/>
            <pc:sldMk cId="1312573375" sldId="260"/>
            <ac:graphicFrameMk id="72" creationId="{5C8E3239-BE33-4CEE-AC72-6F68B123D27D}"/>
          </ac:graphicFrameMkLst>
        </pc:graphicFrameChg>
        <pc:picChg chg="mod">
          <ac:chgData name="Sharon Flanigan" userId="95fd7d2f-b818-4142-9388-1656d6a7eb1e" providerId="ADAL" clId="{82A60092-9532-46D6-BFE9-01A5D34E4B1A}" dt="2021-12-13T11:34:56.139" v="729" actId="1076"/>
          <ac:picMkLst>
            <pc:docMk/>
            <pc:sldMk cId="1312573375" sldId="260"/>
            <ac:picMk id="5" creationId="{07ADEA59-2C41-4351-99E5-0361671B6EBF}"/>
          </ac:picMkLst>
        </pc:picChg>
        <pc:cxnChg chg="del">
          <ac:chgData name="Sharon Flanigan" userId="95fd7d2f-b818-4142-9388-1656d6a7eb1e" providerId="ADAL" clId="{82A60092-9532-46D6-BFE9-01A5D34E4B1A}" dt="2021-12-13T11:31:26.447" v="708" actId="478"/>
          <ac:cxnSpMkLst>
            <pc:docMk/>
            <pc:sldMk cId="1312573375" sldId="260"/>
            <ac:cxnSpMk id="3" creationId="{84558F47-9E1E-4D21-B05A-F59B2FD8A186}"/>
          </ac:cxnSpMkLst>
        </pc:cxnChg>
        <pc:cxnChg chg="del mod">
          <ac:chgData name="Sharon Flanigan" userId="95fd7d2f-b818-4142-9388-1656d6a7eb1e" providerId="ADAL" clId="{82A60092-9532-46D6-BFE9-01A5D34E4B1A}" dt="2021-12-13T11:31:24.954" v="707" actId="478"/>
          <ac:cxnSpMkLst>
            <pc:docMk/>
            <pc:sldMk cId="1312573375" sldId="260"/>
            <ac:cxnSpMk id="11" creationId="{8BC2BD85-5C8F-4C35-91D6-EA1F0587B209}"/>
          </ac:cxnSpMkLst>
        </pc:cxnChg>
        <pc:cxnChg chg="del mod">
          <ac:chgData name="Sharon Flanigan" userId="95fd7d2f-b818-4142-9388-1656d6a7eb1e" providerId="ADAL" clId="{82A60092-9532-46D6-BFE9-01A5D34E4B1A}" dt="2021-12-13T11:31:23.552" v="706" actId="478"/>
          <ac:cxnSpMkLst>
            <pc:docMk/>
            <pc:sldMk cId="1312573375" sldId="260"/>
            <ac:cxnSpMk id="16" creationId="{E6A725AD-658D-4FB1-8778-E67BB1DA349A}"/>
          </ac:cxnSpMkLst>
        </pc:cxnChg>
        <pc:cxnChg chg="del mod">
          <ac:chgData name="Sharon Flanigan" userId="95fd7d2f-b818-4142-9388-1656d6a7eb1e" providerId="ADAL" clId="{82A60092-9532-46D6-BFE9-01A5D34E4B1A}" dt="2021-12-13T11:31:23.552" v="706" actId="478"/>
          <ac:cxnSpMkLst>
            <pc:docMk/>
            <pc:sldMk cId="1312573375" sldId="260"/>
            <ac:cxnSpMk id="23" creationId="{6E0BB9EA-3CA8-470D-9A78-ACBC52F71597}"/>
          </ac:cxnSpMkLst>
        </pc:cxnChg>
        <pc:cxnChg chg="del mod">
          <ac:chgData name="Sharon Flanigan" userId="95fd7d2f-b818-4142-9388-1656d6a7eb1e" providerId="ADAL" clId="{82A60092-9532-46D6-BFE9-01A5D34E4B1A}" dt="2021-12-13T11:31:23.552" v="706" actId="478"/>
          <ac:cxnSpMkLst>
            <pc:docMk/>
            <pc:sldMk cId="1312573375" sldId="260"/>
            <ac:cxnSpMk id="26" creationId="{8A7AB735-6ADB-49EE-BC11-FC89F051C7C2}"/>
          </ac:cxnSpMkLst>
        </pc:cxnChg>
        <pc:cxnChg chg="del">
          <ac:chgData name="Sharon Flanigan" userId="95fd7d2f-b818-4142-9388-1656d6a7eb1e" providerId="ADAL" clId="{82A60092-9532-46D6-BFE9-01A5D34E4B1A}" dt="2021-12-13T11:31:46.610" v="712" actId="478"/>
          <ac:cxnSpMkLst>
            <pc:docMk/>
            <pc:sldMk cId="1312573375" sldId="260"/>
            <ac:cxnSpMk id="27" creationId="{6B2F3305-FDD7-4AB2-9AC1-E0A757159BE7}"/>
          </ac:cxnSpMkLst>
        </pc:cxnChg>
        <pc:cxnChg chg="del mod">
          <ac:chgData name="Sharon Flanigan" userId="95fd7d2f-b818-4142-9388-1656d6a7eb1e" providerId="ADAL" clId="{82A60092-9532-46D6-BFE9-01A5D34E4B1A}" dt="2021-12-13T11:31:23.552" v="706" actId="478"/>
          <ac:cxnSpMkLst>
            <pc:docMk/>
            <pc:sldMk cId="1312573375" sldId="260"/>
            <ac:cxnSpMk id="29" creationId="{5E13D125-DCF6-4F7C-A6B6-A02ABC52A2A4}"/>
          </ac:cxnSpMkLst>
        </pc:cxnChg>
        <pc:cxnChg chg="del">
          <ac:chgData name="Sharon Flanigan" userId="95fd7d2f-b818-4142-9388-1656d6a7eb1e" providerId="ADAL" clId="{82A60092-9532-46D6-BFE9-01A5D34E4B1A}" dt="2021-12-13T11:31:49.269" v="714" actId="478"/>
          <ac:cxnSpMkLst>
            <pc:docMk/>
            <pc:sldMk cId="1312573375" sldId="260"/>
            <ac:cxnSpMk id="38" creationId="{82CCA75D-BC68-47BA-A30D-B64DC0BDB998}"/>
          </ac:cxnSpMkLst>
        </pc:cxnChg>
        <pc:cxnChg chg="del">
          <ac:chgData name="Sharon Flanigan" userId="95fd7d2f-b818-4142-9388-1656d6a7eb1e" providerId="ADAL" clId="{82A60092-9532-46D6-BFE9-01A5D34E4B1A}" dt="2021-12-13T11:31:54.891" v="718" actId="478"/>
          <ac:cxnSpMkLst>
            <pc:docMk/>
            <pc:sldMk cId="1312573375" sldId="260"/>
            <ac:cxnSpMk id="40" creationId="{00C5F6F3-4E15-4457-A879-16043A3142E9}"/>
          </ac:cxnSpMkLst>
        </pc:cxnChg>
        <pc:cxnChg chg="del">
          <ac:chgData name="Sharon Flanigan" userId="95fd7d2f-b818-4142-9388-1656d6a7eb1e" providerId="ADAL" clId="{82A60092-9532-46D6-BFE9-01A5D34E4B1A}" dt="2021-12-13T11:31:33.612" v="710" actId="478"/>
          <ac:cxnSpMkLst>
            <pc:docMk/>
            <pc:sldMk cId="1312573375" sldId="260"/>
            <ac:cxnSpMk id="41" creationId="{4BCFBC5E-25FD-4EE3-AACD-C6AEDFC76FC3}"/>
          </ac:cxnSpMkLst>
        </pc:cxnChg>
        <pc:cxnChg chg="del">
          <ac:chgData name="Sharon Flanigan" userId="95fd7d2f-b818-4142-9388-1656d6a7eb1e" providerId="ADAL" clId="{82A60092-9532-46D6-BFE9-01A5D34E4B1A}" dt="2021-12-13T11:31:57.523" v="720" actId="478"/>
          <ac:cxnSpMkLst>
            <pc:docMk/>
            <pc:sldMk cId="1312573375" sldId="260"/>
            <ac:cxnSpMk id="53" creationId="{8C203F1E-7C68-46C1-AA5B-0A5A6E7ACAA5}"/>
          </ac:cxnSpMkLst>
        </pc:cxnChg>
        <pc:cxnChg chg="del">
          <ac:chgData name="Sharon Flanigan" userId="95fd7d2f-b818-4142-9388-1656d6a7eb1e" providerId="ADAL" clId="{82A60092-9532-46D6-BFE9-01A5D34E4B1A}" dt="2021-12-13T11:31:50.660" v="715" actId="478"/>
          <ac:cxnSpMkLst>
            <pc:docMk/>
            <pc:sldMk cId="1312573375" sldId="260"/>
            <ac:cxnSpMk id="55" creationId="{FF2A9050-DE5F-4B25-A8D8-0C9A130F7C57}"/>
          </ac:cxnSpMkLst>
        </pc:cxnChg>
        <pc:cxnChg chg="del">
          <ac:chgData name="Sharon Flanigan" userId="95fd7d2f-b818-4142-9388-1656d6a7eb1e" providerId="ADAL" clId="{82A60092-9532-46D6-BFE9-01A5D34E4B1A}" dt="2021-12-13T11:31:52.523" v="716" actId="478"/>
          <ac:cxnSpMkLst>
            <pc:docMk/>
            <pc:sldMk cId="1312573375" sldId="260"/>
            <ac:cxnSpMk id="60" creationId="{08EBAB55-D16B-4D3E-B2D7-5337A7015E1D}"/>
          </ac:cxnSpMkLst>
        </pc:cxnChg>
        <pc:cxnChg chg="del">
          <ac:chgData name="Sharon Flanigan" userId="95fd7d2f-b818-4142-9388-1656d6a7eb1e" providerId="ADAL" clId="{82A60092-9532-46D6-BFE9-01A5D34E4B1A}" dt="2021-12-13T11:31:31.651" v="709" actId="478"/>
          <ac:cxnSpMkLst>
            <pc:docMk/>
            <pc:sldMk cId="1312573375" sldId="260"/>
            <ac:cxnSpMk id="65" creationId="{08315B9A-D13E-46BF-A056-8006CBECC55E}"/>
          </ac:cxnSpMkLst>
        </pc:cxnChg>
        <pc:cxnChg chg="del mod">
          <ac:chgData name="Sharon Flanigan" userId="95fd7d2f-b818-4142-9388-1656d6a7eb1e" providerId="ADAL" clId="{82A60092-9532-46D6-BFE9-01A5D34E4B1A}" dt="2021-12-13T11:35:22.243" v="733" actId="478"/>
          <ac:cxnSpMkLst>
            <pc:docMk/>
            <pc:sldMk cId="1312573375" sldId="260"/>
            <ac:cxnSpMk id="75" creationId="{94CB03CB-D669-4307-8721-0DAB311D07DD}"/>
          </ac:cxnSpMkLst>
        </pc:cxnChg>
      </pc:sldChg>
      <pc:sldChg chg="addSp delSp modSp add mod addCm delCm modCm">
        <pc:chgData name="Sharon Flanigan" userId="95fd7d2f-b818-4142-9388-1656d6a7eb1e" providerId="ADAL" clId="{82A60092-9532-46D6-BFE9-01A5D34E4B1A}" dt="2021-12-16T13:30:30.070" v="3852" actId="404"/>
        <pc:sldMkLst>
          <pc:docMk/>
          <pc:sldMk cId="1582094528" sldId="261"/>
        </pc:sldMkLst>
        <pc:spChg chg="mod">
          <ac:chgData name="Sharon Flanigan" userId="95fd7d2f-b818-4142-9388-1656d6a7eb1e" providerId="ADAL" clId="{82A60092-9532-46D6-BFE9-01A5D34E4B1A}" dt="2021-12-13T13:19:06.139" v="1786" actId="14100"/>
          <ac:spMkLst>
            <pc:docMk/>
            <pc:sldMk cId="1582094528" sldId="261"/>
            <ac:spMk id="2" creationId="{CAB897D3-3B8B-4EF7-9109-11D1A1BB429F}"/>
          </ac:spMkLst>
        </pc:spChg>
        <pc:spChg chg="mod">
          <ac:chgData name="Sharon Flanigan" userId="95fd7d2f-b818-4142-9388-1656d6a7eb1e" providerId="ADAL" clId="{82A60092-9532-46D6-BFE9-01A5D34E4B1A}" dt="2021-12-16T13:21:14.823" v="3711" actId="1076"/>
          <ac:spMkLst>
            <pc:docMk/>
            <pc:sldMk cId="1582094528" sldId="261"/>
            <ac:spMk id="6" creationId="{F8723681-E4DB-41C6-AAC7-109DF8FA7E3D}"/>
          </ac:spMkLst>
        </pc:spChg>
        <pc:spChg chg="mod">
          <ac:chgData name="Sharon Flanigan" userId="95fd7d2f-b818-4142-9388-1656d6a7eb1e" providerId="ADAL" clId="{82A60092-9532-46D6-BFE9-01A5D34E4B1A}" dt="2021-12-16T13:21:14.823" v="3711" actId="1076"/>
          <ac:spMkLst>
            <pc:docMk/>
            <pc:sldMk cId="1582094528" sldId="261"/>
            <ac:spMk id="7" creationId="{1F901612-93CA-4C67-B235-D7C229B68422}"/>
          </ac:spMkLst>
        </pc:spChg>
        <pc:spChg chg="mod">
          <ac:chgData name="Sharon Flanigan" userId="95fd7d2f-b818-4142-9388-1656d6a7eb1e" providerId="ADAL" clId="{82A60092-9532-46D6-BFE9-01A5D34E4B1A}" dt="2021-12-16T13:21:14.823" v="3711" actId="1076"/>
          <ac:spMkLst>
            <pc:docMk/>
            <pc:sldMk cId="1582094528" sldId="261"/>
            <ac:spMk id="8" creationId="{C0980FA3-F515-4CF9-AAE6-FBB158A17CCC}"/>
          </ac:spMkLst>
        </pc:spChg>
        <pc:spChg chg="mod">
          <ac:chgData name="Sharon Flanigan" userId="95fd7d2f-b818-4142-9388-1656d6a7eb1e" providerId="ADAL" clId="{82A60092-9532-46D6-BFE9-01A5D34E4B1A}" dt="2021-12-16T13:21:14.823" v="3711" actId="1076"/>
          <ac:spMkLst>
            <pc:docMk/>
            <pc:sldMk cId="1582094528" sldId="261"/>
            <ac:spMk id="9" creationId="{FE7A4A3F-E792-4337-8796-5AD974E10BBC}"/>
          </ac:spMkLst>
        </pc:spChg>
        <pc:spChg chg="mod">
          <ac:chgData name="Sharon Flanigan" userId="95fd7d2f-b818-4142-9388-1656d6a7eb1e" providerId="ADAL" clId="{82A60092-9532-46D6-BFE9-01A5D34E4B1A}" dt="2021-12-16T13:23:12.092" v="3724" actId="14100"/>
          <ac:spMkLst>
            <pc:docMk/>
            <pc:sldMk cId="1582094528" sldId="261"/>
            <ac:spMk id="12" creationId="{EEAD1ADD-AC5C-42B8-ADA4-4BD9052F2FE6}"/>
          </ac:spMkLst>
        </pc:spChg>
        <pc:spChg chg="del mod">
          <ac:chgData name="Sharon Flanigan" userId="95fd7d2f-b818-4142-9388-1656d6a7eb1e" providerId="ADAL" clId="{82A60092-9532-46D6-BFE9-01A5D34E4B1A}" dt="2021-12-16T13:20:03.660" v="3707" actId="478"/>
          <ac:spMkLst>
            <pc:docMk/>
            <pc:sldMk cId="1582094528" sldId="261"/>
            <ac:spMk id="18" creationId="{DD39DEB9-B859-428E-8EED-F6278AD9A9CC}"/>
          </ac:spMkLst>
        </pc:spChg>
        <pc:spChg chg="del mod">
          <ac:chgData name="Sharon Flanigan" userId="95fd7d2f-b818-4142-9388-1656d6a7eb1e" providerId="ADAL" clId="{82A60092-9532-46D6-BFE9-01A5D34E4B1A}" dt="2021-12-16T13:20:07.216" v="3708" actId="478"/>
          <ac:spMkLst>
            <pc:docMk/>
            <pc:sldMk cId="1582094528" sldId="261"/>
            <ac:spMk id="20" creationId="{CA72F143-A424-42F9-91FA-32AC46D0ED11}"/>
          </ac:spMkLst>
        </pc:spChg>
        <pc:spChg chg="del mod">
          <ac:chgData name="Sharon Flanigan" userId="95fd7d2f-b818-4142-9388-1656d6a7eb1e" providerId="ADAL" clId="{82A60092-9532-46D6-BFE9-01A5D34E4B1A}" dt="2021-12-16T13:20:10.507" v="3709" actId="478"/>
          <ac:spMkLst>
            <pc:docMk/>
            <pc:sldMk cId="1582094528" sldId="261"/>
            <ac:spMk id="21" creationId="{58277DAF-CB04-4360-BCBB-0FAF8D5666AA}"/>
          </ac:spMkLst>
        </pc:spChg>
        <pc:spChg chg="del mod">
          <ac:chgData name="Sharon Flanigan" userId="95fd7d2f-b818-4142-9388-1656d6a7eb1e" providerId="ADAL" clId="{82A60092-9532-46D6-BFE9-01A5D34E4B1A}" dt="2021-12-16T13:20:13.513" v="3710" actId="478"/>
          <ac:spMkLst>
            <pc:docMk/>
            <pc:sldMk cId="1582094528" sldId="261"/>
            <ac:spMk id="22" creationId="{62E30838-CFB9-4413-83B7-AAD7B7F3C5CF}"/>
          </ac:spMkLst>
        </pc:spChg>
        <pc:spChg chg="add mod">
          <ac:chgData name="Sharon Flanigan" userId="95fd7d2f-b818-4142-9388-1656d6a7eb1e" providerId="ADAL" clId="{82A60092-9532-46D6-BFE9-01A5D34E4B1A}" dt="2021-12-16T13:24:56.973" v="3741" actId="1076"/>
          <ac:spMkLst>
            <pc:docMk/>
            <pc:sldMk cId="1582094528" sldId="261"/>
            <ac:spMk id="29" creationId="{445F9042-E5B0-4B37-8C4F-2E8E5756E7BB}"/>
          </ac:spMkLst>
        </pc:spChg>
        <pc:spChg chg="add del">
          <ac:chgData name="Sharon Flanigan" userId="95fd7d2f-b818-4142-9388-1656d6a7eb1e" providerId="ADAL" clId="{82A60092-9532-46D6-BFE9-01A5D34E4B1A}" dt="2021-12-13T12:53:11.348" v="1220" actId="478"/>
          <ac:spMkLst>
            <pc:docMk/>
            <pc:sldMk cId="1582094528" sldId="261"/>
            <ac:spMk id="30" creationId="{4176FB3F-24B9-4D4C-A3A5-D87B5D19CCAC}"/>
          </ac:spMkLst>
        </pc:spChg>
        <pc:spChg chg="mod">
          <ac:chgData name="Sharon Flanigan" userId="95fd7d2f-b818-4142-9388-1656d6a7eb1e" providerId="ADAL" clId="{82A60092-9532-46D6-BFE9-01A5D34E4B1A}" dt="2021-12-13T13:34:35.248" v="1936" actId="1076"/>
          <ac:spMkLst>
            <pc:docMk/>
            <pc:sldMk cId="1582094528" sldId="261"/>
            <ac:spMk id="31" creationId="{4EC800A3-86DE-4072-8D8C-950B49971C2D}"/>
          </ac:spMkLst>
        </pc:spChg>
        <pc:spChg chg="add mod">
          <ac:chgData name="Sharon Flanigan" userId="95fd7d2f-b818-4142-9388-1656d6a7eb1e" providerId="ADAL" clId="{82A60092-9532-46D6-BFE9-01A5D34E4B1A}" dt="2021-12-15T09:29:39.973" v="2140" actId="2085"/>
          <ac:spMkLst>
            <pc:docMk/>
            <pc:sldMk cId="1582094528" sldId="261"/>
            <ac:spMk id="32" creationId="{05BA716C-F71B-4A8E-BE8E-135866812265}"/>
          </ac:spMkLst>
        </pc:spChg>
        <pc:spChg chg="mod ord">
          <ac:chgData name="Sharon Flanigan" userId="95fd7d2f-b818-4142-9388-1656d6a7eb1e" providerId="ADAL" clId="{82A60092-9532-46D6-BFE9-01A5D34E4B1A}" dt="2021-12-16T13:23:56.329" v="3733" actId="14100"/>
          <ac:spMkLst>
            <pc:docMk/>
            <pc:sldMk cId="1582094528" sldId="261"/>
            <ac:spMk id="34" creationId="{796CBB33-EB87-457B-AA51-A2DA79CC4283}"/>
          </ac:spMkLst>
        </pc:spChg>
        <pc:spChg chg="mod ord">
          <ac:chgData name="Sharon Flanigan" userId="95fd7d2f-b818-4142-9388-1656d6a7eb1e" providerId="ADAL" clId="{82A60092-9532-46D6-BFE9-01A5D34E4B1A}" dt="2021-12-16T13:21:14.823" v="3711" actId="1076"/>
          <ac:spMkLst>
            <pc:docMk/>
            <pc:sldMk cId="1582094528" sldId="261"/>
            <ac:spMk id="35" creationId="{1DBA3673-5109-484D-87BB-DC4A32881CAF}"/>
          </ac:spMkLst>
        </pc:spChg>
        <pc:spChg chg="add mod">
          <ac:chgData name="Sharon Flanigan" userId="95fd7d2f-b818-4142-9388-1656d6a7eb1e" providerId="ADAL" clId="{82A60092-9532-46D6-BFE9-01A5D34E4B1A}" dt="2021-12-16T13:30:02.958" v="3848" actId="255"/>
          <ac:spMkLst>
            <pc:docMk/>
            <pc:sldMk cId="1582094528" sldId="261"/>
            <ac:spMk id="37" creationId="{6DF9E438-171B-439C-833F-621C5B71077F}"/>
          </ac:spMkLst>
        </pc:spChg>
        <pc:spChg chg="add mod">
          <ac:chgData name="Sharon Flanigan" userId="95fd7d2f-b818-4142-9388-1656d6a7eb1e" providerId="ADAL" clId="{82A60092-9532-46D6-BFE9-01A5D34E4B1A}" dt="2021-12-16T13:30:02.958" v="3848" actId="255"/>
          <ac:spMkLst>
            <pc:docMk/>
            <pc:sldMk cId="1582094528" sldId="261"/>
            <ac:spMk id="38" creationId="{7E36D828-ACA8-42EA-A1CF-9FEB5D98F8E6}"/>
          </ac:spMkLst>
        </pc:spChg>
        <pc:spChg chg="add mod">
          <ac:chgData name="Sharon Flanigan" userId="95fd7d2f-b818-4142-9388-1656d6a7eb1e" providerId="ADAL" clId="{82A60092-9532-46D6-BFE9-01A5D34E4B1A}" dt="2021-12-16T13:30:02.958" v="3848" actId="255"/>
          <ac:spMkLst>
            <pc:docMk/>
            <pc:sldMk cId="1582094528" sldId="261"/>
            <ac:spMk id="39" creationId="{83B68C80-EBDB-49EC-92EC-8A3F616B3482}"/>
          </ac:spMkLst>
        </pc:spChg>
        <pc:spChg chg="add mod">
          <ac:chgData name="Sharon Flanigan" userId="95fd7d2f-b818-4142-9388-1656d6a7eb1e" providerId="ADAL" clId="{82A60092-9532-46D6-BFE9-01A5D34E4B1A}" dt="2021-12-16T13:24:56.973" v="3741" actId="1076"/>
          <ac:spMkLst>
            <pc:docMk/>
            <pc:sldMk cId="1582094528" sldId="261"/>
            <ac:spMk id="40" creationId="{340D9F36-1B57-4CC6-A3E5-FAA52FC84FAD}"/>
          </ac:spMkLst>
        </pc:spChg>
        <pc:spChg chg="add mod">
          <ac:chgData name="Sharon Flanigan" userId="95fd7d2f-b818-4142-9388-1656d6a7eb1e" providerId="ADAL" clId="{82A60092-9532-46D6-BFE9-01A5D34E4B1A}" dt="2021-12-16T13:24:56.973" v="3741" actId="1076"/>
          <ac:spMkLst>
            <pc:docMk/>
            <pc:sldMk cId="1582094528" sldId="261"/>
            <ac:spMk id="41" creationId="{23289FEF-215F-414B-944F-CF5C2969B22F}"/>
          </ac:spMkLst>
        </pc:spChg>
        <pc:spChg chg="add mod">
          <ac:chgData name="Sharon Flanigan" userId="95fd7d2f-b818-4142-9388-1656d6a7eb1e" providerId="ADAL" clId="{82A60092-9532-46D6-BFE9-01A5D34E4B1A}" dt="2021-12-16T13:24:56.973" v="3741" actId="1076"/>
          <ac:spMkLst>
            <pc:docMk/>
            <pc:sldMk cId="1582094528" sldId="261"/>
            <ac:spMk id="42" creationId="{538CD14F-26B1-4537-8EAA-C5793F8DFF78}"/>
          </ac:spMkLst>
        </pc:spChg>
        <pc:spChg chg="mod">
          <ac:chgData name="Sharon Flanigan" userId="95fd7d2f-b818-4142-9388-1656d6a7eb1e" providerId="ADAL" clId="{82A60092-9532-46D6-BFE9-01A5D34E4B1A}" dt="2021-12-16T13:23:42.645" v="3730" actId="14100"/>
          <ac:spMkLst>
            <pc:docMk/>
            <pc:sldMk cId="1582094528" sldId="261"/>
            <ac:spMk id="43" creationId="{FA886D7F-1F4B-49FC-8C9A-62AD3481BBB1}"/>
          </ac:spMkLst>
        </pc:spChg>
        <pc:spChg chg="mod ord">
          <ac:chgData name="Sharon Flanigan" userId="95fd7d2f-b818-4142-9388-1656d6a7eb1e" providerId="ADAL" clId="{82A60092-9532-46D6-BFE9-01A5D34E4B1A}" dt="2021-12-16T13:23:28.176" v="3727" actId="14100"/>
          <ac:spMkLst>
            <pc:docMk/>
            <pc:sldMk cId="1582094528" sldId="261"/>
            <ac:spMk id="44" creationId="{069E4361-FC4B-421D-AC16-7C1F81442D8E}"/>
          </ac:spMkLst>
        </pc:spChg>
        <pc:spChg chg="mod">
          <ac:chgData name="Sharon Flanigan" userId="95fd7d2f-b818-4142-9388-1656d6a7eb1e" providerId="ADAL" clId="{82A60092-9532-46D6-BFE9-01A5D34E4B1A}" dt="2021-12-16T13:22:49.428" v="3723" actId="14100"/>
          <ac:spMkLst>
            <pc:docMk/>
            <pc:sldMk cId="1582094528" sldId="261"/>
            <ac:spMk id="45" creationId="{17A8A9CF-344D-4836-8814-566DC802E2F3}"/>
          </ac:spMkLst>
        </pc:spChg>
        <pc:spChg chg="add mod">
          <ac:chgData name="Sharon Flanigan" userId="95fd7d2f-b818-4142-9388-1656d6a7eb1e" providerId="ADAL" clId="{82A60092-9532-46D6-BFE9-01A5D34E4B1A}" dt="2021-12-16T13:24:56.973" v="3741" actId="1076"/>
          <ac:spMkLst>
            <pc:docMk/>
            <pc:sldMk cId="1582094528" sldId="261"/>
            <ac:spMk id="46" creationId="{2311BF05-7511-40D0-A3B2-BED91D04E96A}"/>
          </ac:spMkLst>
        </pc:spChg>
        <pc:spChg chg="mod">
          <ac:chgData name="Sharon Flanigan" userId="95fd7d2f-b818-4142-9388-1656d6a7eb1e" providerId="ADAL" clId="{82A60092-9532-46D6-BFE9-01A5D34E4B1A}" dt="2021-12-16T13:30:30.070" v="3852" actId="404"/>
          <ac:spMkLst>
            <pc:docMk/>
            <pc:sldMk cId="1582094528" sldId="261"/>
            <ac:spMk id="47" creationId="{6AFB01C2-AD25-4127-80C4-468E3540FD6A}"/>
          </ac:spMkLst>
        </pc:spChg>
        <pc:spChg chg="mod ord">
          <ac:chgData name="Sharon Flanigan" userId="95fd7d2f-b818-4142-9388-1656d6a7eb1e" providerId="ADAL" clId="{82A60092-9532-46D6-BFE9-01A5D34E4B1A}" dt="2021-12-16T13:21:14.823" v="3711" actId="1076"/>
          <ac:spMkLst>
            <pc:docMk/>
            <pc:sldMk cId="1582094528" sldId="261"/>
            <ac:spMk id="48" creationId="{45DB27FC-1A41-482D-81D5-80A5542F6AD4}"/>
          </ac:spMkLst>
        </pc:spChg>
        <pc:spChg chg="mod ord">
          <ac:chgData name="Sharon Flanigan" userId="95fd7d2f-b818-4142-9388-1656d6a7eb1e" providerId="ADAL" clId="{82A60092-9532-46D6-BFE9-01A5D34E4B1A}" dt="2021-12-16T13:21:14.823" v="3711" actId="1076"/>
          <ac:spMkLst>
            <pc:docMk/>
            <pc:sldMk cId="1582094528" sldId="261"/>
            <ac:spMk id="49" creationId="{C0A000C1-C087-4626-8BB8-9702BBDF35DA}"/>
          </ac:spMkLst>
        </pc:spChg>
        <pc:spChg chg="del">
          <ac:chgData name="Sharon Flanigan" userId="95fd7d2f-b818-4142-9388-1656d6a7eb1e" providerId="ADAL" clId="{82A60092-9532-46D6-BFE9-01A5D34E4B1A}" dt="2021-12-13T12:57:11.612" v="1407" actId="478"/>
          <ac:spMkLst>
            <pc:docMk/>
            <pc:sldMk cId="1582094528" sldId="261"/>
            <ac:spMk id="50" creationId="{E8F335F0-1EFE-47A7-9812-9D97048A28F6}"/>
          </ac:spMkLst>
        </pc:spChg>
        <pc:spChg chg="add mod ord">
          <ac:chgData name="Sharon Flanigan" userId="95fd7d2f-b818-4142-9388-1656d6a7eb1e" providerId="ADAL" clId="{82A60092-9532-46D6-BFE9-01A5D34E4B1A}" dt="2021-12-16T13:21:26.811" v="3712" actId="14100"/>
          <ac:spMkLst>
            <pc:docMk/>
            <pc:sldMk cId="1582094528" sldId="261"/>
            <ac:spMk id="65" creationId="{3BC98C5B-51C9-4746-87A5-BEACAE6B4908}"/>
          </ac:spMkLst>
        </pc:spChg>
        <pc:spChg chg="mod">
          <ac:chgData name="Sharon Flanigan" userId="95fd7d2f-b818-4142-9388-1656d6a7eb1e" providerId="ADAL" clId="{82A60092-9532-46D6-BFE9-01A5D34E4B1A}" dt="2021-12-13T13:45:04.496" v="2073" actId="14100"/>
          <ac:spMkLst>
            <pc:docMk/>
            <pc:sldMk cId="1582094528" sldId="261"/>
            <ac:spMk id="66" creationId="{58B558FE-03F5-4B05-BBDE-50F1F3DDECF1}"/>
          </ac:spMkLst>
        </pc:spChg>
        <pc:spChg chg="mod ord">
          <ac:chgData name="Sharon Flanigan" userId="95fd7d2f-b818-4142-9388-1656d6a7eb1e" providerId="ADAL" clId="{82A60092-9532-46D6-BFE9-01A5D34E4B1A}" dt="2021-12-13T13:45:14.431" v="2076" actId="1076"/>
          <ac:spMkLst>
            <pc:docMk/>
            <pc:sldMk cId="1582094528" sldId="261"/>
            <ac:spMk id="67" creationId="{F5A4F234-C214-4178-8A51-D3022656EF8C}"/>
          </ac:spMkLst>
        </pc:spChg>
        <pc:spChg chg="add mod">
          <ac:chgData name="Sharon Flanigan" userId="95fd7d2f-b818-4142-9388-1656d6a7eb1e" providerId="ADAL" clId="{82A60092-9532-46D6-BFE9-01A5D34E4B1A}" dt="2021-12-16T13:30:02.958" v="3848" actId="255"/>
          <ac:spMkLst>
            <pc:docMk/>
            <pc:sldMk cId="1582094528" sldId="261"/>
            <ac:spMk id="68" creationId="{0DF203B5-C202-43E0-9DE0-085F01E12F41}"/>
          </ac:spMkLst>
        </pc:spChg>
        <pc:spChg chg="mod">
          <ac:chgData name="Sharon Flanigan" userId="95fd7d2f-b818-4142-9388-1656d6a7eb1e" providerId="ADAL" clId="{82A60092-9532-46D6-BFE9-01A5D34E4B1A}" dt="2021-12-13T13:51:55.537" v="2124" actId="1076"/>
          <ac:spMkLst>
            <pc:docMk/>
            <pc:sldMk cId="1582094528" sldId="261"/>
            <ac:spMk id="69" creationId="{C926F95A-8C42-40A7-8329-396C10A93C8B}"/>
          </ac:spMkLst>
        </pc:spChg>
        <pc:spChg chg="del mod">
          <ac:chgData name="Sharon Flanigan" userId="95fd7d2f-b818-4142-9388-1656d6a7eb1e" providerId="ADAL" clId="{82A60092-9532-46D6-BFE9-01A5D34E4B1A}" dt="2021-12-16T13:19:58.525" v="3706" actId="478"/>
          <ac:spMkLst>
            <pc:docMk/>
            <pc:sldMk cId="1582094528" sldId="261"/>
            <ac:spMk id="70" creationId="{85EC9595-AEF4-4A78-B8A5-6F6A0C9933C8}"/>
          </ac:spMkLst>
        </pc:spChg>
        <pc:spChg chg="add mod">
          <ac:chgData name="Sharon Flanigan" userId="95fd7d2f-b818-4142-9388-1656d6a7eb1e" providerId="ADAL" clId="{82A60092-9532-46D6-BFE9-01A5D34E4B1A}" dt="2021-12-16T13:30:02.958" v="3848" actId="255"/>
          <ac:spMkLst>
            <pc:docMk/>
            <pc:sldMk cId="1582094528" sldId="261"/>
            <ac:spMk id="71" creationId="{8F6E3307-AC2B-4694-B05B-3276F164B2E0}"/>
          </ac:spMkLst>
        </pc:spChg>
        <pc:spChg chg="add mod">
          <ac:chgData name="Sharon Flanigan" userId="95fd7d2f-b818-4142-9388-1656d6a7eb1e" providerId="ADAL" clId="{82A60092-9532-46D6-BFE9-01A5D34E4B1A}" dt="2021-12-16T13:30:02.958" v="3848" actId="255"/>
          <ac:spMkLst>
            <pc:docMk/>
            <pc:sldMk cId="1582094528" sldId="261"/>
            <ac:spMk id="72" creationId="{BD45C185-DCFB-499C-B42B-E85106EAFDF1}"/>
          </ac:spMkLst>
        </pc:spChg>
        <pc:spChg chg="add mod">
          <ac:chgData name="Sharon Flanigan" userId="95fd7d2f-b818-4142-9388-1656d6a7eb1e" providerId="ADAL" clId="{82A60092-9532-46D6-BFE9-01A5D34E4B1A}" dt="2021-12-16T13:30:02.958" v="3848" actId="255"/>
          <ac:spMkLst>
            <pc:docMk/>
            <pc:sldMk cId="1582094528" sldId="261"/>
            <ac:spMk id="73" creationId="{81B7C3F6-2AA9-4E8A-AA3D-AB5B4064B56F}"/>
          </ac:spMkLst>
        </pc:spChg>
        <pc:spChg chg="mod">
          <ac:chgData name="Sharon Flanigan" userId="95fd7d2f-b818-4142-9388-1656d6a7eb1e" providerId="ADAL" clId="{82A60092-9532-46D6-BFE9-01A5D34E4B1A}" dt="2021-12-13T13:51:55.537" v="2124" actId="1076"/>
          <ac:spMkLst>
            <pc:docMk/>
            <pc:sldMk cId="1582094528" sldId="261"/>
            <ac:spMk id="74" creationId="{06FDB6BA-3D76-4F7B-9208-A30139EAEC74}"/>
          </ac:spMkLst>
        </pc:spChg>
        <pc:spChg chg="add mod">
          <ac:chgData name="Sharon Flanigan" userId="95fd7d2f-b818-4142-9388-1656d6a7eb1e" providerId="ADAL" clId="{82A60092-9532-46D6-BFE9-01A5D34E4B1A}" dt="2021-12-16T13:30:02.958" v="3848" actId="255"/>
          <ac:spMkLst>
            <pc:docMk/>
            <pc:sldMk cId="1582094528" sldId="261"/>
            <ac:spMk id="75" creationId="{D48EA00F-2F40-432D-86C1-DD57F88E2B28}"/>
          </ac:spMkLst>
        </pc:spChg>
        <pc:spChg chg="add mod">
          <ac:chgData name="Sharon Flanigan" userId="95fd7d2f-b818-4142-9388-1656d6a7eb1e" providerId="ADAL" clId="{82A60092-9532-46D6-BFE9-01A5D34E4B1A}" dt="2021-12-16T13:30:02.958" v="3848" actId="255"/>
          <ac:spMkLst>
            <pc:docMk/>
            <pc:sldMk cId="1582094528" sldId="261"/>
            <ac:spMk id="76" creationId="{715ECC6B-02DE-4EBE-9888-A73CB802E2E3}"/>
          </ac:spMkLst>
        </pc:spChg>
        <pc:spChg chg="add mod">
          <ac:chgData name="Sharon Flanigan" userId="95fd7d2f-b818-4142-9388-1656d6a7eb1e" providerId="ADAL" clId="{82A60092-9532-46D6-BFE9-01A5D34E4B1A}" dt="2021-12-16T13:30:02.958" v="3848" actId="255"/>
          <ac:spMkLst>
            <pc:docMk/>
            <pc:sldMk cId="1582094528" sldId="261"/>
            <ac:spMk id="77" creationId="{E285897C-A9F8-4CCA-9CB3-85BBDA022E25}"/>
          </ac:spMkLst>
        </pc:spChg>
        <pc:spChg chg="add mod">
          <ac:chgData name="Sharon Flanigan" userId="95fd7d2f-b818-4142-9388-1656d6a7eb1e" providerId="ADAL" clId="{82A60092-9532-46D6-BFE9-01A5D34E4B1A}" dt="2021-12-16T13:30:02.958" v="3848" actId="255"/>
          <ac:spMkLst>
            <pc:docMk/>
            <pc:sldMk cId="1582094528" sldId="261"/>
            <ac:spMk id="78" creationId="{DA40263A-4FBF-45F2-A4C2-4E5BB28BFBDB}"/>
          </ac:spMkLst>
        </pc:spChg>
        <pc:spChg chg="del">
          <ac:chgData name="Sharon Flanigan" userId="95fd7d2f-b818-4142-9388-1656d6a7eb1e" providerId="ADAL" clId="{82A60092-9532-46D6-BFE9-01A5D34E4B1A}" dt="2021-12-13T11:51:10.383" v="959" actId="478"/>
          <ac:spMkLst>
            <pc:docMk/>
            <pc:sldMk cId="1582094528" sldId="261"/>
            <ac:spMk id="79" creationId="{75A6ED0A-BF17-4628-B64D-F12E7CC05385}"/>
          </ac:spMkLst>
        </pc:spChg>
        <pc:spChg chg="del">
          <ac:chgData name="Sharon Flanigan" userId="95fd7d2f-b818-4142-9388-1656d6a7eb1e" providerId="ADAL" clId="{82A60092-9532-46D6-BFE9-01A5D34E4B1A}" dt="2021-12-13T11:51:12.695" v="960" actId="478"/>
          <ac:spMkLst>
            <pc:docMk/>
            <pc:sldMk cId="1582094528" sldId="261"/>
            <ac:spMk id="80" creationId="{7C5092EE-FAC4-4715-9FD2-BD026B1392D6}"/>
          </ac:spMkLst>
        </pc:spChg>
        <pc:spChg chg="del">
          <ac:chgData name="Sharon Flanigan" userId="95fd7d2f-b818-4142-9388-1656d6a7eb1e" providerId="ADAL" clId="{82A60092-9532-46D6-BFE9-01A5D34E4B1A}" dt="2021-12-13T11:51:15.891" v="961" actId="478"/>
          <ac:spMkLst>
            <pc:docMk/>
            <pc:sldMk cId="1582094528" sldId="261"/>
            <ac:spMk id="81" creationId="{80818464-7A25-4FCC-932C-AA5FA2200FFA}"/>
          </ac:spMkLst>
        </pc:spChg>
        <pc:spChg chg="mod ord">
          <ac:chgData name="Sharon Flanigan" userId="95fd7d2f-b818-4142-9388-1656d6a7eb1e" providerId="ADAL" clId="{82A60092-9532-46D6-BFE9-01A5D34E4B1A}" dt="2021-12-16T13:24:56.973" v="3741" actId="1076"/>
          <ac:spMkLst>
            <pc:docMk/>
            <pc:sldMk cId="1582094528" sldId="261"/>
            <ac:spMk id="82" creationId="{8FC3EB3F-8B88-4A1E-BAAC-AB3DC3F1A031}"/>
          </ac:spMkLst>
        </pc:spChg>
        <pc:spChg chg="mod">
          <ac:chgData name="Sharon Flanigan" userId="95fd7d2f-b818-4142-9388-1656d6a7eb1e" providerId="ADAL" clId="{82A60092-9532-46D6-BFE9-01A5D34E4B1A}" dt="2021-12-16T13:30:02.958" v="3848" actId="255"/>
          <ac:spMkLst>
            <pc:docMk/>
            <pc:sldMk cId="1582094528" sldId="261"/>
            <ac:spMk id="83" creationId="{2F7F4D78-86FA-46D4-8FA2-C2F2F40764FC}"/>
          </ac:spMkLst>
        </pc:spChg>
        <pc:spChg chg="add mod ord">
          <ac:chgData name="Sharon Flanigan" userId="95fd7d2f-b818-4142-9388-1656d6a7eb1e" providerId="ADAL" clId="{82A60092-9532-46D6-BFE9-01A5D34E4B1A}" dt="2021-12-16T13:30:23.707" v="3851" actId="255"/>
          <ac:spMkLst>
            <pc:docMk/>
            <pc:sldMk cId="1582094528" sldId="261"/>
            <ac:spMk id="84" creationId="{88C8AB3A-3178-4FD9-86D2-DFF81F388EC4}"/>
          </ac:spMkLst>
        </pc:spChg>
        <pc:spChg chg="add del mod">
          <ac:chgData name="Sharon Flanigan" userId="95fd7d2f-b818-4142-9388-1656d6a7eb1e" providerId="ADAL" clId="{82A60092-9532-46D6-BFE9-01A5D34E4B1A}" dt="2021-12-13T13:09:16.241" v="1698"/>
          <ac:spMkLst>
            <pc:docMk/>
            <pc:sldMk cId="1582094528" sldId="261"/>
            <ac:spMk id="85" creationId="{9254736F-545E-48A5-A64E-C560692DC4A9}"/>
          </ac:spMkLst>
        </pc:spChg>
        <pc:spChg chg="add del mod">
          <ac:chgData name="Sharon Flanigan" userId="95fd7d2f-b818-4142-9388-1656d6a7eb1e" providerId="ADAL" clId="{82A60092-9532-46D6-BFE9-01A5D34E4B1A}" dt="2021-12-13T13:09:31.588" v="1700"/>
          <ac:spMkLst>
            <pc:docMk/>
            <pc:sldMk cId="1582094528" sldId="261"/>
            <ac:spMk id="86" creationId="{AEBFE255-41A2-440B-996E-7B8C069A7C80}"/>
          </ac:spMkLst>
        </pc:spChg>
        <pc:spChg chg="add mod ord">
          <ac:chgData name="Sharon Flanigan" userId="95fd7d2f-b818-4142-9388-1656d6a7eb1e" providerId="ADAL" clId="{82A60092-9532-46D6-BFE9-01A5D34E4B1A}" dt="2021-12-16T13:30:23.707" v="3851" actId="255"/>
          <ac:spMkLst>
            <pc:docMk/>
            <pc:sldMk cId="1582094528" sldId="261"/>
            <ac:spMk id="87" creationId="{4797EA4E-9278-48D8-913E-C7A552FB0F31}"/>
          </ac:spMkLst>
        </pc:spChg>
        <pc:spChg chg="add del mod">
          <ac:chgData name="Sharon Flanigan" userId="95fd7d2f-b818-4142-9388-1656d6a7eb1e" providerId="ADAL" clId="{82A60092-9532-46D6-BFE9-01A5D34E4B1A}" dt="2021-12-13T13:21:40.071" v="1801" actId="478"/>
          <ac:spMkLst>
            <pc:docMk/>
            <pc:sldMk cId="1582094528" sldId="261"/>
            <ac:spMk id="88" creationId="{45FC66B2-73E6-4F5E-8B3F-D666EBB82043}"/>
          </ac:spMkLst>
        </pc:spChg>
        <pc:spChg chg="add del mod ord">
          <ac:chgData name="Sharon Flanigan" userId="95fd7d2f-b818-4142-9388-1656d6a7eb1e" providerId="ADAL" clId="{82A60092-9532-46D6-BFE9-01A5D34E4B1A}" dt="2021-12-13T13:21:40.071" v="1801" actId="478"/>
          <ac:spMkLst>
            <pc:docMk/>
            <pc:sldMk cId="1582094528" sldId="261"/>
            <ac:spMk id="89" creationId="{47607226-8C3B-482E-BA1C-80386A188E4F}"/>
          </ac:spMkLst>
        </pc:spChg>
        <pc:spChg chg="add del mod ord">
          <ac:chgData name="Sharon Flanigan" userId="95fd7d2f-b818-4142-9388-1656d6a7eb1e" providerId="ADAL" clId="{82A60092-9532-46D6-BFE9-01A5D34E4B1A}" dt="2021-12-13T13:21:43.581" v="1802" actId="478"/>
          <ac:spMkLst>
            <pc:docMk/>
            <pc:sldMk cId="1582094528" sldId="261"/>
            <ac:spMk id="90" creationId="{0F3E8224-79E2-4111-AFE1-4F81FD066337}"/>
          </ac:spMkLst>
        </pc:spChg>
        <pc:spChg chg="add del mod ord">
          <ac:chgData name="Sharon Flanigan" userId="95fd7d2f-b818-4142-9388-1656d6a7eb1e" providerId="ADAL" clId="{82A60092-9532-46D6-BFE9-01A5D34E4B1A}" dt="2021-12-13T13:21:43.581" v="1802" actId="478"/>
          <ac:spMkLst>
            <pc:docMk/>
            <pc:sldMk cId="1582094528" sldId="261"/>
            <ac:spMk id="91" creationId="{83FBDF54-1E8C-4D55-A3C5-32C9A3144FA7}"/>
          </ac:spMkLst>
        </pc:spChg>
        <pc:spChg chg="add del mod">
          <ac:chgData name="Sharon Flanigan" userId="95fd7d2f-b818-4142-9388-1656d6a7eb1e" providerId="ADAL" clId="{82A60092-9532-46D6-BFE9-01A5D34E4B1A}" dt="2021-12-13T13:21:46.693" v="1803" actId="478"/>
          <ac:spMkLst>
            <pc:docMk/>
            <pc:sldMk cId="1582094528" sldId="261"/>
            <ac:spMk id="92" creationId="{53D30556-FAFE-4EC7-837B-DF2A6797638B}"/>
          </ac:spMkLst>
        </pc:spChg>
        <pc:spChg chg="add del mod">
          <ac:chgData name="Sharon Flanigan" userId="95fd7d2f-b818-4142-9388-1656d6a7eb1e" providerId="ADAL" clId="{82A60092-9532-46D6-BFE9-01A5D34E4B1A}" dt="2021-12-13T13:21:46.693" v="1803" actId="478"/>
          <ac:spMkLst>
            <pc:docMk/>
            <pc:sldMk cId="1582094528" sldId="261"/>
            <ac:spMk id="93" creationId="{F9FB92EB-CE4F-4959-9849-48EEAA2B9283}"/>
          </ac:spMkLst>
        </pc:spChg>
        <pc:spChg chg="add mod">
          <ac:chgData name="Sharon Flanigan" userId="95fd7d2f-b818-4142-9388-1656d6a7eb1e" providerId="ADAL" clId="{82A60092-9532-46D6-BFE9-01A5D34E4B1A}" dt="2021-12-16T13:30:23.707" v="3851" actId="255"/>
          <ac:spMkLst>
            <pc:docMk/>
            <pc:sldMk cId="1582094528" sldId="261"/>
            <ac:spMk id="94" creationId="{8F528DC8-719A-4475-8CD7-CA80D319DF2E}"/>
          </ac:spMkLst>
        </pc:spChg>
        <pc:spChg chg="add mod">
          <ac:chgData name="Sharon Flanigan" userId="95fd7d2f-b818-4142-9388-1656d6a7eb1e" providerId="ADAL" clId="{82A60092-9532-46D6-BFE9-01A5D34E4B1A}" dt="2021-12-16T13:30:23.707" v="3851" actId="255"/>
          <ac:spMkLst>
            <pc:docMk/>
            <pc:sldMk cId="1582094528" sldId="261"/>
            <ac:spMk id="95" creationId="{98424910-E17C-4A29-AE23-11680C6B6EF2}"/>
          </ac:spMkLst>
        </pc:spChg>
        <pc:spChg chg="add mod">
          <ac:chgData name="Sharon Flanigan" userId="95fd7d2f-b818-4142-9388-1656d6a7eb1e" providerId="ADAL" clId="{82A60092-9532-46D6-BFE9-01A5D34E4B1A}" dt="2021-12-16T13:30:23.707" v="3851" actId="255"/>
          <ac:spMkLst>
            <pc:docMk/>
            <pc:sldMk cId="1582094528" sldId="261"/>
            <ac:spMk id="96" creationId="{89479787-4CEC-4B6A-8238-FBDB6800F719}"/>
          </ac:spMkLst>
        </pc:spChg>
        <pc:spChg chg="add mod">
          <ac:chgData name="Sharon Flanigan" userId="95fd7d2f-b818-4142-9388-1656d6a7eb1e" providerId="ADAL" clId="{82A60092-9532-46D6-BFE9-01A5D34E4B1A}" dt="2021-12-16T13:30:23.707" v="3851" actId="255"/>
          <ac:spMkLst>
            <pc:docMk/>
            <pc:sldMk cId="1582094528" sldId="261"/>
            <ac:spMk id="97" creationId="{27B08F0D-1FA6-4F77-960B-4B4BC16E187B}"/>
          </ac:spMkLst>
        </pc:spChg>
        <pc:spChg chg="add mod">
          <ac:chgData name="Sharon Flanigan" userId="95fd7d2f-b818-4142-9388-1656d6a7eb1e" providerId="ADAL" clId="{82A60092-9532-46D6-BFE9-01A5D34E4B1A}" dt="2021-12-16T13:30:23.707" v="3851" actId="255"/>
          <ac:spMkLst>
            <pc:docMk/>
            <pc:sldMk cId="1582094528" sldId="261"/>
            <ac:spMk id="98" creationId="{C443F8B8-A8AC-486D-9204-7B6FA24AB860}"/>
          </ac:spMkLst>
        </pc:spChg>
        <pc:spChg chg="add mod">
          <ac:chgData name="Sharon Flanigan" userId="95fd7d2f-b818-4142-9388-1656d6a7eb1e" providerId="ADAL" clId="{82A60092-9532-46D6-BFE9-01A5D34E4B1A}" dt="2021-12-16T13:30:23.707" v="3851" actId="255"/>
          <ac:spMkLst>
            <pc:docMk/>
            <pc:sldMk cId="1582094528" sldId="261"/>
            <ac:spMk id="99" creationId="{C7CE5A35-D827-4F3F-BA32-978D77958B04}"/>
          </ac:spMkLst>
        </pc:spChg>
        <pc:spChg chg="add mod">
          <ac:chgData name="Sharon Flanigan" userId="95fd7d2f-b818-4142-9388-1656d6a7eb1e" providerId="ADAL" clId="{82A60092-9532-46D6-BFE9-01A5D34E4B1A}" dt="2021-12-15T09:29:30.357" v="2139" actId="693"/>
          <ac:spMkLst>
            <pc:docMk/>
            <pc:sldMk cId="1582094528" sldId="261"/>
            <ac:spMk id="100" creationId="{8DFE4179-81DD-4D09-98BC-8CD07905F431}"/>
          </ac:spMkLst>
        </pc:spChg>
        <pc:spChg chg="add mod">
          <ac:chgData name="Sharon Flanigan" userId="95fd7d2f-b818-4142-9388-1656d6a7eb1e" providerId="ADAL" clId="{82A60092-9532-46D6-BFE9-01A5D34E4B1A}" dt="2021-12-15T09:29:20.618" v="2138" actId="693"/>
          <ac:spMkLst>
            <pc:docMk/>
            <pc:sldMk cId="1582094528" sldId="261"/>
            <ac:spMk id="101" creationId="{697D4991-2485-491B-BB15-B214576778DE}"/>
          </ac:spMkLst>
        </pc:spChg>
        <pc:spChg chg="add mod">
          <ac:chgData name="Sharon Flanigan" userId="95fd7d2f-b818-4142-9388-1656d6a7eb1e" providerId="ADAL" clId="{82A60092-9532-46D6-BFE9-01A5D34E4B1A}" dt="2021-12-15T09:29:20.618" v="2138" actId="693"/>
          <ac:spMkLst>
            <pc:docMk/>
            <pc:sldMk cId="1582094528" sldId="261"/>
            <ac:spMk id="102" creationId="{EA2B0777-AFD1-4C3E-8355-3908817E572E}"/>
          </ac:spMkLst>
        </pc:spChg>
        <pc:spChg chg="add mod">
          <ac:chgData name="Sharon Flanigan" userId="95fd7d2f-b818-4142-9388-1656d6a7eb1e" providerId="ADAL" clId="{82A60092-9532-46D6-BFE9-01A5D34E4B1A}" dt="2021-12-15T09:29:20.618" v="2138" actId="693"/>
          <ac:spMkLst>
            <pc:docMk/>
            <pc:sldMk cId="1582094528" sldId="261"/>
            <ac:spMk id="103" creationId="{35D2D1F6-C6F8-4E6C-A082-EBAC5956D8A8}"/>
          </ac:spMkLst>
        </pc:spChg>
        <pc:spChg chg="add del mod">
          <ac:chgData name="Sharon Flanigan" userId="95fd7d2f-b818-4142-9388-1656d6a7eb1e" providerId="ADAL" clId="{82A60092-9532-46D6-BFE9-01A5D34E4B1A}" dt="2021-12-13T13:28:05.901" v="1864"/>
          <ac:spMkLst>
            <pc:docMk/>
            <pc:sldMk cId="1582094528" sldId="261"/>
            <ac:spMk id="104" creationId="{C289B474-C3C6-49AC-8D68-ADB4BB821A34}"/>
          </ac:spMkLst>
        </pc:spChg>
        <pc:spChg chg="add mod">
          <ac:chgData name="Sharon Flanigan" userId="95fd7d2f-b818-4142-9388-1656d6a7eb1e" providerId="ADAL" clId="{82A60092-9532-46D6-BFE9-01A5D34E4B1A}" dt="2021-12-15T09:29:20.618" v="2138" actId="693"/>
          <ac:spMkLst>
            <pc:docMk/>
            <pc:sldMk cId="1582094528" sldId="261"/>
            <ac:spMk id="105" creationId="{919F193A-C5DE-4AFE-9B4B-69AAAB594ED3}"/>
          </ac:spMkLst>
        </pc:spChg>
        <pc:spChg chg="add mod">
          <ac:chgData name="Sharon Flanigan" userId="95fd7d2f-b818-4142-9388-1656d6a7eb1e" providerId="ADAL" clId="{82A60092-9532-46D6-BFE9-01A5D34E4B1A}" dt="2021-12-15T09:29:20.618" v="2138" actId="693"/>
          <ac:spMkLst>
            <pc:docMk/>
            <pc:sldMk cId="1582094528" sldId="261"/>
            <ac:spMk id="106" creationId="{C8514449-3D36-4FA7-BFC2-DD308BA0B8BC}"/>
          </ac:spMkLst>
        </pc:spChg>
        <pc:spChg chg="add mod">
          <ac:chgData name="Sharon Flanigan" userId="95fd7d2f-b818-4142-9388-1656d6a7eb1e" providerId="ADAL" clId="{82A60092-9532-46D6-BFE9-01A5D34E4B1A}" dt="2021-12-15T09:29:20.618" v="2138" actId="693"/>
          <ac:spMkLst>
            <pc:docMk/>
            <pc:sldMk cId="1582094528" sldId="261"/>
            <ac:spMk id="107" creationId="{F335DA96-75BF-4BA8-9345-975E67A6FAD7}"/>
          </ac:spMkLst>
        </pc:spChg>
        <pc:spChg chg="add mod">
          <ac:chgData name="Sharon Flanigan" userId="95fd7d2f-b818-4142-9388-1656d6a7eb1e" providerId="ADAL" clId="{82A60092-9532-46D6-BFE9-01A5D34E4B1A}" dt="2021-12-15T09:29:20.618" v="2138" actId="693"/>
          <ac:spMkLst>
            <pc:docMk/>
            <pc:sldMk cId="1582094528" sldId="261"/>
            <ac:spMk id="108" creationId="{75EE9EAA-F932-4235-A62A-7048B69BBAD8}"/>
          </ac:spMkLst>
        </pc:spChg>
        <pc:spChg chg="add mod">
          <ac:chgData name="Sharon Flanigan" userId="95fd7d2f-b818-4142-9388-1656d6a7eb1e" providerId="ADAL" clId="{82A60092-9532-46D6-BFE9-01A5D34E4B1A}" dt="2021-12-15T09:29:20.618" v="2138" actId="693"/>
          <ac:spMkLst>
            <pc:docMk/>
            <pc:sldMk cId="1582094528" sldId="261"/>
            <ac:spMk id="109" creationId="{B50D4736-7B59-4830-A907-00557C16F1EE}"/>
          </ac:spMkLst>
        </pc:spChg>
        <pc:spChg chg="add mod">
          <ac:chgData name="Sharon Flanigan" userId="95fd7d2f-b818-4142-9388-1656d6a7eb1e" providerId="ADAL" clId="{82A60092-9532-46D6-BFE9-01A5D34E4B1A}" dt="2021-12-15T09:29:20.618" v="2138" actId="693"/>
          <ac:spMkLst>
            <pc:docMk/>
            <pc:sldMk cId="1582094528" sldId="261"/>
            <ac:spMk id="110" creationId="{3CBFA658-D6FA-4C61-884A-85836794804A}"/>
          </ac:spMkLst>
        </pc:spChg>
        <pc:spChg chg="add mod">
          <ac:chgData name="Sharon Flanigan" userId="95fd7d2f-b818-4142-9388-1656d6a7eb1e" providerId="ADAL" clId="{82A60092-9532-46D6-BFE9-01A5D34E4B1A}" dt="2021-12-15T09:29:20.618" v="2138" actId="693"/>
          <ac:spMkLst>
            <pc:docMk/>
            <pc:sldMk cId="1582094528" sldId="261"/>
            <ac:spMk id="111" creationId="{8FBBE35C-6CCD-46E5-9B76-8FB69776F075}"/>
          </ac:spMkLst>
        </pc:spChg>
        <pc:spChg chg="add mod">
          <ac:chgData name="Sharon Flanigan" userId="95fd7d2f-b818-4142-9388-1656d6a7eb1e" providerId="ADAL" clId="{82A60092-9532-46D6-BFE9-01A5D34E4B1A}" dt="2021-12-15T09:29:39.973" v="2140" actId="2085"/>
          <ac:spMkLst>
            <pc:docMk/>
            <pc:sldMk cId="1582094528" sldId="261"/>
            <ac:spMk id="113" creationId="{5B142554-D6C0-49D7-A63E-90F0BDD5F5C8}"/>
          </ac:spMkLst>
        </pc:spChg>
        <pc:spChg chg="mod">
          <ac:chgData name="Sharon Flanigan" userId="95fd7d2f-b818-4142-9388-1656d6a7eb1e" providerId="ADAL" clId="{82A60092-9532-46D6-BFE9-01A5D34E4B1A}" dt="2021-12-13T13:31:43.057" v="1906" actId="14100"/>
          <ac:spMkLst>
            <pc:docMk/>
            <pc:sldMk cId="1582094528" sldId="261"/>
            <ac:spMk id="132" creationId="{F741681F-E9C7-4661-A2EF-145947C91BDB}"/>
          </ac:spMkLst>
        </pc:spChg>
        <pc:spChg chg="mod">
          <ac:chgData name="Sharon Flanigan" userId="95fd7d2f-b818-4142-9388-1656d6a7eb1e" providerId="ADAL" clId="{82A60092-9532-46D6-BFE9-01A5D34E4B1A}" dt="2021-12-13T13:34:42.930" v="1937" actId="1076"/>
          <ac:spMkLst>
            <pc:docMk/>
            <pc:sldMk cId="1582094528" sldId="261"/>
            <ac:spMk id="133" creationId="{6BC3F050-5261-404A-A3EC-58D672918835}"/>
          </ac:spMkLst>
        </pc:spChg>
        <pc:spChg chg="mod">
          <ac:chgData name="Sharon Flanigan" userId="95fd7d2f-b818-4142-9388-1656d6a7eb1e" providerId="ADAL" clId="{82A60092-9532-46D6-BFE9-01A5D34E4B1A}" dt="2021-12-16T13:30:16.831" v="3850" actId="1076"/>
          <ac:spMkLst>
            <pc:docMk/>
            <pc:sldMk cId="1582094528" sldId="261"/>
            <ac:spMk id="144" creationId="{C5F93293-F06F-4D60-9B1F-B232BB406A66}"/>
          </ac:spMkLst>
        </pc:spChg>
        <pc:picChg chg="mod">
          <ac:chgData name="Sharon Flanigan" userId="95fd7d2f-b818-4142-9388-1656d6a7eb1e" providerId="ADAL" clId="{82A60092-9532-46D6-BFE9-01A5D34E4B1A}" dt="2021-12-16T13:21:14.823" v="3711" actId="1076"/>
          <ac:picMkLst>
            <pc:docMk/>
            <pc:sldMk cId="1582094528" sldId="261"/>
            <ac:picMk id="5" creationId="{07ADEA59-2C41-4351-99E5-0361671B6EBF}"/>
          </ac:picMkLst>
        </pc:picChg>
        <pc:cxnChg chg="add del mod">
          <ac:chgData name="Sharon Flanigan" userId="95fd7d2f-b818-4142-9388-1656d6a7eb1e" providerId="ADAL" clId="{82A60092-9532-46D6-BFE9-01A5D34E4B1A}" dt="2021-12-13T11:59:40.109" v="1102" actId="478"/>
          <ac:cxnSpMkLst>
            <pc:docMk/>
            <pc:sldMk cId="1582094528" sldId="261"/>
            <ac:cxnSpMk id="4" creationId="{4DAE90B1-5E18-4EF5-86F3-70C3BDE2CA89}"/>
          </ac:cxnSpMkLst>
        </pc:cxnChg>
        <pc:cxnChg chg="add mod">
          <ac:chgData name="Sharon Flanigan" userId="95fd7d2f-b818-4142-9388-1656d6a7eb1e" providerId="ADAL" clId="{82A60092-9532-46D6-BFE9-01A5D34E4B1A}" dt="2021-12-15T09:27:43.231" v="2131" actId="693"/>
          <ac:cxnSpMkLst>
            <pc:docMk/>
            <pc:sldMk cId="1582094528" sldId="261"/>
            <ac:cxnSpMk id="11" creationId="{C0EECF00-D80C-4ACF-92A4-F83D1AC9BD93}"/>
          </ac:cxnSpMkLst>
        </pc:cxnChg>
        <pc:cxnChg chg="add mod">
          <ac:chgData name="Sharon Flanigan" userId="95fd7d2f-b818-4142-9388-1656d6a7eb1e" providerId="ADAL" clId="{82A60092-9532-46D6-BFE9-01A5D34E4B1A}" dt="2021-12-15T09:27:43.231" v="2131" actId="693"/>
          <ac:cxnSpMkLst>
            <pc:docMk/>
            <pc:sldMk cId="1582094528" sldId="261"/>
            <ac:cxnSpMk id="51" creationId="{CB25C130-DAB1-4859-AF88-2D534BDFA377}"/>
          </ac:cxnSpMkLst>
        </pc:cxnChg>
        <pc:cxnChg chg="add mod">
          <ac:chgData name="Sharon Flanigan" userId="95fd7d2f-b818-4142-9388-1656d6a7eb1e" providerId="ADAL" clId="{82A60092-9532-46D6-BFE9-01A5D34E4B1A}" dt="2021-12-13T13:19:40.549" v="1788" actId="1076"/>
          <ac:cxnSpMkLst>
            <pc:docMk/>
            <pc:sldMk cId="1582094528" sldId="261"/>
            <ac:cxnSpMk id="53" creationId="{056A3C96-9D50-48E0-92D0-8B94510BEA99}"/>
          </ac:cxnSpMkLst>
        </pc:cxnChg>
        <pc:cxnChg chg="add mod">
          <ac:chgData name="Sharon Flanigan" userId="95fd7d2f-b818-4142-9388-1656d6a7eb1e" providerId="ADAL" clId="{82A60092-9532-46D6-BFE9-01A5D34E4B1A}" dt="2021-12-16T13:24:56.973" v="3741" actId="1076"/>
          <ac:cxnSpMkLst>
            <pc:docMk/>
            <pc:sldMk cId="1582094528" sldId="261"/>
            <ac:cxnSpMk id="58" creationId="{A4036E3D-F7C5-4783-A506-9F482FF7C6F6}"/>
          </ac:cxnSpMkLst>
        </pc:cxnChg>
        <pc:cxnChg chg="add mod">
          <ac:chgData name="Sharon Flanigan" userId="95fd7d2f-b818-4142-9388-1656d6a7eb1e" providerId="ADAL" clId="{82A60092-9532-46D6-BFE9-01A5D34E4B1A}" dt="2021-12-15T09:29:20.618" v="2138" actId="693"/>
          <ac:cxnSpMkLst>
            <pc:docMk/>
            <pc:sldMk cId="1582094528" sldId="261"/>
            <ac:cxnSpMk id="112" creationId="{0DF9F71D-581F-4932-AC6B-220852536886}"/>
          </ac:cxnSpMkLst>
        </pc:cxnChg>
        <pc:cxnChg chg="add del mod">
          <ac:chgData name="Sharon Flanigan" userId="95fd7d2f-b818-4142-9388-1656d6a7eb1e" providerId="ADAL" clId="{82A60092-9532-46D6-BFE9-01A5D34E4B1A}" dt="2021-12-16T13:24:05.221" v="3736" actId="14100"/>
          <ac:cxnSpMkLst>
            <pc:docMk/>
            <pc:sldMk cId="1582094528" sldId="261"/>
            <ac:cxnSpMk id="114" creationId="{D4D80C74-9C60-451F-8562-AD93D019B710}"/>
          </ac:cxnSpMkLst>
        </pc:cxnChg>
        <pc:cxnChg chg="add mod">
          <ac:chgData name="Sharon Flanigan" userId="95fd7d2f-b818-4142-9388-1656d6a7eb1e" providerId="ADAL" clId="{82A60092-9532-46D6-BFE9-01A5D34E4B1A}" dt="2021-12-16T13:24:02.134" v="3735" actId="14100"/>
          <ac:cxnSpMkLst>
            <pc:docMk/>
            <pc:sldMk cId="1582094528" sldId="261"/>
            <ac:cxnSpMk id="115" creationId="{463CB080-A726-4D02-AD67-1F3E2625D204}"/>
          </ac:cxnSpMkLst>
        </pc:cxnChg>
        <pc:cxnChg chg="add mod">
          <ac:chgData name="Sharon Flanigan" userId="95fd7d2f-b818-4142-9388-1656d6a7eb1e" providerId="ADAL" clId="{82A60092-9532-46D6-BFE9-01A5D34E4B1A}" dt="2021-12-16T13:24:09.433" v="3737" actId="14100"/>
          <ac:cxnSpMkLst>
            <pc:docMk/>
            <pc:sldMk cId="1582094528" sldId="261"/>
            <ac:cxnSpMk id="116" creationId="{24047A3C-F695-4B57-BC4A-65525B0C47DF}"/>
          </ac:cxnSpMkLst>
        </pc:cxnChg>
        <pc:cxnChg chg="add mod">
          <ac:chgData name="Sharon Flanigan" userId="95fd7d2f-b818-4142-9388-1656d6a7eb1e" providerId="ADAL" clId="{82A60092-9532-46D6-BFE9-01A5D34E4B1A}" dt="2021-12-16T13:24:15.608" v="3738" actId="14100"/>
          <ac:cxnSpMkLst>
            <pc:docMk/>
            <pc:sldMk cId="1582094528" sldId="261"/>
            <ac:cxnSpMk id="117" creationId="{BEAB1EED-AB8F-466A-A3A1-ACA29749CEF3}"/>
          </ac:cxnSpMkLst>
        </pc:cxnChg>
      </pc:sldChg>
      <pc:sldChg chg="addSp modSp new mod ord">
        <pc:chgData name="Sharon Flanigan" userId="95fd7d2f-b818-4142-9388-1656d6a7eb1e" providerId="ADAL" clId="{82A60092-9532-46D6-BFE9-01A5D34E4B1A}" dt="2021-12-16T11:38:38.121" v="3697" actId="27636"/>
        <pc:sldMkLst>
          <pc:docMk/>
          <pc:sldMk cId="1313893299" sldId="262"/>
        </pc:sldMkLst>
        <pc:spChg chg="mod">
          <ac:chgData name="Sharon Flanigan" userId="95fd7d2f-b818-4142-9388-1656d6a7eb1e" providerId="ADAL" clId="{82A60092-9532-46D6-BFE9-01A5D34E4B1A}" dt="2021-12-16T11:34:49.269" v="3445" actId="207"/>
          <ac:spMkLst>
            <pc:docMk/>
            <pc:sldMk cId="1313893299" sldId="262"/>
            <ac:spMk id="2" creationId="{0F26A3D4-65BC-4678-A6C6-14A19D868BE4}"/>
          </ac:spMkLst>
        </pc:spChg>
        <pc:spChg chg="mod">
          <ac:chgData name="Sharon Flanigan" userId="95fd7d2f-b818-4142-9388-1656d6a7eb1e" providerId="ADAL" clId="{82A60092-9532-46D6-BFE9-01A5D34E4B1A}" dt="2021-12-16T11:38:38.121" v="3697" actId="27636"/>
          <ac:spMkLst>
            <pc:docMk/>
            <pc:sldMk cId="1313893299" sldId="262"/>
            <ac:spMk id="3" creationId="{4F66B626-C6EF-4744-95F6-F427FDBD9496}"/>
          </ac:spMkLst>
        </pc:spChg>
        <pc:picChg chg="add mod modCrop">
          <ac:chgData name="Sharon Flanigan" userId="95fd7d2f-b818-4142-9388-1656d6a7eb1e" providerId="ADAL" clId="{82A60092-9532-46D6-BFE9-01A5D34E4B1A}" dt="2021-12-16T11:35:54.925" v="3484" actId="1076"/>
          <ac:picMkLst>
            <pc:docMk/>
            <pc:sldMk cId="1313893299" sldId="262"/>
            <ac:picMk id="5" creationId="{C79B7983-8ADC-4421-AD56-AA9456D8E332}"/>
          </ac:picMkLst>
        </pc:picChg>
      </pc:sldChg>
    </pc:docChg>
  </pc:docChgLst>
  <pc:docChgLst>
    <pc:chgData name="Aisha Chabdu" userId="S::aisha.chabdu@hutton.ac.uk::84be4a3c-775d-413e-b347-24f7e2fcfa56" providerId="AD" clId="Web-{9264D03A-566E-7C5B-9A27-67107734C19B}"/>
    <pc:docChg chg="modSld">
      <pc:chgData name="Aisha Chabdu" userId="S::aisha.chabdu@hutton.ac.uk::84be4a3c-775d-413e-b347-24f7e2fcfa56" providerId="AD" clId="Web-{9264D03A-566E-7C5B-9A27-67107734C19B}" dt="2021-11-16T15:53:00.701" v="968" actId="20577"/>
      <pc:docMkLst>
        <pc:docMk/>
      </pc:docMkLst>
      <pc:sldChg chg="modSp">
        <pc:chgData name="Aisha Chabdu" userId="S::aisha.chabdu@hutton.ac.uk::84be4a3c-775d-413e-b347-24f7e2fcfa56" providerId="AD" clId="Web-{9264D03A-566E-7C5B-9A27-67107734C19B}" dt="2021-11-16T15:53:00.701" v="968" actId="20577"/>
        <pc:sldMkLst>
          <pc:docMk/>
          <pc:sldMk cId="2078351814" sldId="256"/>
        </pc:sldMkLst>
        <pc:spChg chg="mod">
          <ac:chgData name="Aisha Chabdu" userId="S::aisha.chabdu@hutton.ac.uk::84be4a3c-775d-413e-b347-24f7e2fcfa56" providerId="AD" clId="Web-{9264D03A-566E-7C5B-9A27-67107734C19B}" dt="2021-11-16T15:37:24.816" v="73" actId="20577"/>
          <ac:spMkLst>
            <pc:docMk/>
            <pc:sldMk cId="2078351814" sldId="256"/>
            <ac:spMk id="6" creationId="{F8723681-E4DB-41C6-AAC7-109DF8FA7E3D}"/>
          </ac:spMkLst>
        </pc:spChg>
        <pc:spChg chg="mod">
          <ac:chgData name="Aisha Chabdu" userId="S::aisha.chabdu@hutton.ac.uk::84be4a3c-775d-413e-b347-24f7e2fcfa56" providerId="AD" clId="Web-{9264D03A-566E-7C5B-9A27-67107734C19B}" dt="2021-11-16T15:37:46.910" v="101" actId="20577"/>
          <ac:spMkLst>
            <pc:docMk/>
            <pc:sldMk cId="2078351814" sldId="256"/>
            <ac:spMk id="7" creationId="{1F901612-93CA-4C67-B235-D7C229B68422}"/>
          </ac:spMkLst>
        </pc:spChg>
        <pc:spChg chg="mod">
          <ac:chgData name="Aisha Chabdu" userId="S::aisha.chabdu@hutton.ac.uk::84be4a3c-775d-413e-b347-24f7e2fcfa56" providerId="AD" clId="Web-{9264D03A-566E-7C5B-9A27-67107734C19B}" dt="2021-11-16T15:38:27.114" v="158" actId="20577"/>
          <ac:spMkLst>
            <pc:docMk/>
            <pc:sldMk cId="2078351814" sldId="256"/>
            <ac:spMk id="8" creationId="{C0980FA3-F515-4CF9-AAE6-FBB158A17CCC}"/>
          </ac:spMkLst>
        </pc:spChg>
        <pc:spChg chg="mod">
          <ac:chgData name="Aisha Chabdu" userId="S::aisha.chabdu@hutton.ac.uk::84be4a3c-775d-413e-b347-24f7e2fcfa56" providerId="AD" clId="Web-{9264D03A-566E-7C5B-9A27-67107734C19B}" dt="2021-11-16T15:39:02.693" v="184" actId="20577"/>
          <ac:spMkLst>
            <pc:docMk/>
            <pc:sldMk cId="2078351814" sldId="256"/>
            <ac:spMk id="9" creationId="{FE7A4A3F-E792-4337-8796-5AD974E10BBC}"/>
          </ac:spMkLst>
        </pc:spChg>
        <pc:spChg chg="mod">
          <ac:chgData name="Aisha Chabdu" userId="S::aisha.chabdu@hutton.ac.uk::84be4a3c-775d-413e-b347-24f7e2fcfa56" providerId="AD" clId="Web-{9264D03A-566E-7C5B-9A27-67107734C19B}" dt="2021-11-16T15:35:49.376" v="24" actId="20577"/>
          <ac:spMkLst>
            <pc:docMk/>
            <pc:sldMk cId="2078351814" sldId="256"/>
            <ac:spMk id="10" creationId="{38DB9B3E-FD7F-460E-8DAB-4D68D1559D43}"/>
          </ac:spMkLst>
        </pc:spChg>
        <pc:spChg chg="mod">
          <ac:chgData name="Aisha Chabdu" userId="S::aisha.chabdu@hutton.ac.uk::84be4a3c-775d-413e-b347-24f7e2fcfa56" providerId="AD" clId="Web-{9264D03A-566E-7C5B-9A27-67107734C19B}" dt="2021-11-16T15:36:06.329" v="29" actId="20577"/>
          <ac:spMkLst>
            <pc:docMk/>
            <pc:sldMk cId="2078351814" sldId="256"/>
            <ac:spMk id="13" creationId="{A862B56C-C23B-4670-BA22-56643941C4AA}"/>
          </ac:spMkLst>
        </pc:spChg>
        <pc:spChg chg="mod">
          <ac:chgData name="Aisha Chabdu" userId="S::aisha.chabdu@hutton.ac.uk::84be4a3c-775d-413e-b347-24f7e2fcfa56" providerId="AD" clId="Web-{9264D03A-566E-7C5B-9A27-67107734C19B}" dt="2021-11-16T15:36:08.876" v="31" actId="20577"/>
          <ac:spMkLst>
            <pc:docMk/>
            <pc:sldMk cId="2078351814" sldId="256"/>
            <ac:spMk id="14" creationId="{21C3FAC5-693D-4209-A96F-D8A672FFCEAB}"/>
          </ac:spMkLst>
        </pc:spChg>
        <pc:spChg chg="mod">
          <ac:chgData name="Aisha Chabdu" userId="S::aisha.chabdu@hutton.ac.uk::84be4a3c-775d-413e-b347-24f7e2fcfa56" providerId="AD" clId="Web-{9264D03A-566E-7C5B-9A27-67107734C19B}" dt="2021-11-16T15:40:04.492" v="212" actId="20577"/>
          <ac:spMkLst>
            <pc:docMk/>
            <pc:sldMk cId="2078351814" sldId="256"/>
            <ac:spMk id="18" creationId="{DD39DEB9-B859-428E-8EED-F6278AD9A9CC}"/>
          </ac:spMkLst>
        </pc:spChg>
        <pc:spChg chg="mod">
          <ac:chgData name="Aisha Chabdu" userId="S::aisha.chabdu@hutton.ac.uk::84be4a3c-775d-413e-b347-24f7e2fcfa56" providerId="AD" clId="Web-{9264D03A-566E-7C5B-9A27-67107734C19B}" dt="2021-11-16T15:40:37.462" v="251" actId="20577"/>
          <ac:spMkLst>
            <pc:docMk/>
            <pc:sldMk cId="2078351814" sldId="256"/>
            <ac:spMk id="20" creationId="{CA72F143-A424-42F9-91FA-32AC46D0ED11}"/>
          </ac:spMkLst>
        </pc:spChg>
        <pc:spChg chg="mod">
          <ac:chgData name="Aisha Chabdu" userId="S::aisha.chabdu@hutton.ac.uk::84be4a3c-775d-413e-b347-24f7e2fcfa56" providerId="AD" clId="Web-{9264D03A-566E-7C5B-9A27-67107734C19B}" dt="2021-11-16T15:41:18.666" v="301" actId="20577"/>
          <ac:spMkLst>
            <pc:docMk/>
            <pc:sldMk cId="2078351814" sldId="256"/>
            <ac:spMk id="21" creationId="{58277DAF-CB04-4360-BCBB-0FAF8D5666AA}"/>
          </ac:spMkLst>
        </pc:spChg>
        <pc:spChg chg="mod">
          <ac:chgData name="Aisha Chabdu" userId="S::aisha.chabdu@hutton.ac.uk::84be4a3c-775d-413e-b347-24f7e2fcfa56" providerId="AD" clId="Web-{9264D03A-566E-7C5B-9A27-67107734C19B}" dt="2021-11-16T15:41:31.760" v="324" actId="20577"/>
          <ac:spMkLst>
            <pc:docMk/>
            <pc:sldMk cId="2078351814" sldId="256"/>
            <ac:spMk id="22" creationId="{62E30838-CFB9-4413-83B7-AAD7B7F3C5CF}"/>
          </ac:spMkLst>
        </pc:spChg>
        <pc:spChg chg="mod">
          <ac:chgData name="Aisha Chabdu" userId="S::aisha.chabdu@hutton.ac.uk::84be4a3c-775d-413e-b347-24f7e2fcfa56" providerId="AD" clId="Web-{9264D03A-566E-7C5B-9A27-67107734C19B}" dt="2021-11-16T15:48:05.739" v="824" actId="20577"/>
          <ac:spMkLst>
            <pc:docMk/>
            <pc:sldMk cId="2078351814" sldId="256"/>
            <ac:spMk id="24" creationId="{6CDF30E7-54B8-499B-8AAF-2C61CDB50512}"/>
          </ac:spMkLst>
        </pc:spChg>
        <pc:spChg chg="mod">
          <ac:chgData name="Aisha Chabdu" userId="S::aisha.chabdu@hutton.ac.uk::84be4a3c-775d-413e-b347-24f7e2fcfa56" providerId="AD" clId="Web-{9264D03A-566E-7C5B-9A27-67107734C19B}" dt="2021-11-16T15:36:17.814" v="34" actId="20577"/>
          <ac:spMkLst>
            <pc:docMk/>
            <pc:sldMk cId="2078351814" sldId="256"/>
            <ac:spMk id="42" creationId="{E3ED70C9-AE1F-4C32-A607-78FF06322B48}"/>
          </ac:spMkLst>
        </pc:spChg>
        <pc:spChg chg="mod">
          <ac:chgData name="Aisha Chabdu" userId="S::aisha.chabdu@hutton.ac.uk::84be4a3c-775d-413e-b347-24f7e2fcfa56" providerId="AD" clId="Web-{9264D03A-566E-7C5B-9A27-67107734C19B}" dt="2021-11-16T15:53:00.701" v="968" actId="20577"/>
          <ac:spMkLst>
            <pc:docMk/>
            <pc:sldMk cId="2078351814" sldId="256"/>
            <ac:spMk id="47" creationId="{6AFB01C2-AD25-4127-80C4-468E3540FD6A}"/>
          </ac:spMkLst>
        </pc:spChg>
        <pc:spChg chg="mod">
          <ac:chgData name="Aisha Chabdu" userId="S::aisha.chabdu@hutton.ac.uk::84be4a3c-775d-413e-b347-24f7e2fcfa56" providerId="AD" clId="Web-{9264D03A-566E-7C5B-9A27-67107734C19B}" dt="2021-11-16T15:48:11.646" v="826" actId="20577"/>
          <ac:spMkLst>
            <pc:docMk/>
            <pc:sldMk cId="2078351814" sldId="256"/>
            <ac:spMk id="51" creationId="{F22BD200-E508-4DC9-A545-1976EA7123CD}"/>
          </ac:spMkLst>
        </pc:spChg>
        <pc:spChg chg="mod">
          <ac:chgData name="Aisha Chabdu" userId="S::aisha.chabdu@hutton.ac.uk::84be4a3c-775d-413e-b347-24f7e2fcfa56" providerId="AD" clId="Web-{9264D03A-566E-7C5B-9A27-67107734C19B}" dt="2021-11-16T15:48:13.787" v="828" actId="20577"/>
          <ac:spMkLst>
            <pc:docMk/>
            <pc:sldMk cId="2078351814" sldId="256"/>
            <ac:spMk id="56" creationId="{CF0950B0-6165-4D2A-BAB7-132E4303F1FB}"/>
          </ac:spMkLst>
        </pc:spChg>
        <pc:spChg chg="mod">
          <ac:chgData name="Aisha Chabdu" userId="S::aisha.chabdu@hutton.ac.uk::84be4a3c-775d-413e-b347-24f7e2fcfa56" providerId="AD" clId="Web-{9264D03A-566E-7C5B-9A27-67107734C19B}" dt="2021-11-16T15:48:23.365" v="831" actId="20577"/>
          <ac:spMkLst>
            <pc:docMk/>
            <pc:sldMk cId="2078351814" sldId="256"/>
            <ac:spMk id="61" creationId="{3E07BA6D-784E-49DD-B416-2BFD0A1FDD98}"/>
          </ac:spMkLst>
        </pc:spChg>
        <pc:graphicFrameChg chg="mod modGraphic">
          <ac:chgData name="Aisha Chabdu" userId="S::aisha.chabdu@hutton.ac.uk::84be4a3c-775d-413e-b347-24f7e2fcfa56" providerId="AD" clId="Web-{9264D03A-566E-7C5B-9A27-67107734C19B}" dt="2021-11-16T15:46:03.471" v="710"/>
          <ac:graphicFrameMkLst>
            <pc:docMk/>
            <pc:sldMk cId="2078351814" sldId="256"/>
            <ac:graphicFrameMk id="39" creationId="{A9AD78FF-6CB3-4D7D-AE17-763D5B584448}"/>
          </ac:graphicFrameMkLst>
        </pc:graphicFrameChg>
        <pc:graphicFrameChg chg="mod modGraphic">
          <ac:chgData name="Aisha Chabdu" userId="S::aisha.chabdu@hutton.ac.uk::84be4a3c-775d-413e-b347-24f7e2fcfa56" providerId="AD" clId="Web-{9264D03A-566E-7C5B-9A27-67107734C19B}" dt="2021-11-16T15:49:13.773" v="923"/>
          <ac:graphicFrameMkLst>
            <pc:docMk/>
            <pc:sldMk cId="2078351814" sldId="256"/>
            <ac:graphicFrameMk id="46" creationId="{65997FDD-9531-4996-8799-5A462EC5371F}"/>
          </ac:graphicFrameMkLst>
        </pc:graphicFrameChg>
        <pc:graphicFrameChg chg="mod modGraphic">
          <ac:chgData name="Aisha Chabdu" userId="S::aisha.chabdu@hutton.ac.uk::84be4a3c-775d-413e-b347-24f7e2fcfa56" providerId="AD" clId="Web-{9264D03A-566E-7C5B-9A27-67107734C19B}" dt="2021-11-16T15:46:22.705" v="744"/>
          <ac:graphicFrameMkLst>
            <pc:docMk/>
            <pc:sldMk cId="2078351814" sldId="256"/>
            <ac:graphicFrameMk id="54" creationId="{CFF70F0D-73DC-4657-AB38-D3051B981C3B}"/>
          </ac:graphicFrameMkLst>
        </pc:graphicFrameChg>
        <pc:graphicFrameChg chg="mod modGraphic">
          <ac:chgData name="Aisha Chabdu" userId="S::aisha.chabdu@hutton.ac.uk::84be4a3c-775d-413e-b347-24f7e2fcfa56" providerId="AD" clId="Web-{9264D03A-566E-7C5B-9A27-67107734C19B}" dt="2021-11-16T15:46:37.190" v="774"/>
          <ac:graphicFrameMkLst>
            <pc:docMk/>
            <pc:sldMk cId="2078351814" sldId="256"/>
            <ac:graphicFrameMk id="59" creationId="{08F03BA4-9054-4C81-AEA4-428853481E82}"/>
          </ac:graphicFrameMkLst>
        </pc:graphicFrameChg>
        <pc:graphicFrameChg chg="mod modGraphic">
          <ac:chgData name="Aisha Chabdu" userId="S::aisha.chabdu@hutton.ac.uk::84be4a3c-775d-413e-b347-24f7e2fcfa56" providerId="AD" clId="Web-{9264D03A-566E-7C5B-9A27-67107734C19B}" dt="2021-11-16T15:46:59.394" v="818"/>
          <ac:graphicFrameMkLst>
            <pc:docMk/>
            <pc:sldMk cId="2078351814" sldId="256"/>
            <ac:graphicFrameMk id="64" creationId="{445F3E75-4E61-4F61-9ADF-EC36CD079388}"/>
          </ac:graphicFrameMkLst>
        </pc:graphicFrameChg>
      </pc:sldChg>
    </pc:docChg>
  </pc:docChgLst>
  <pc:docChgLst>
    <pc:chgData name="Rachel Creaney" userId="S::rachel.creaney@hutton.ac.uk::f952723a-039f-4a5c-9171-342089e1be6f" providerId="AD" clId="Web-{06A0941C-2703-6133-3DAB-E5F822A41D61}"/>
    <pc:docChg chg="">
      <pc:chgData name="Rachel Creaney" userId="S::rachel.creaney@hutton.ac.uk::f952723a-039f-4a5c-9171-342089e1be6f" providerId="AD" clId="Web-{06A0941C-2703-6133-3DAB-E5F822A41D61}" dt="2021-12-15T10:11:44.511" v="2"/>
      <pc:docMkLst>
        <pc:docMk/>
      </pc:docMkLst>
      <pc:sldChg chg="addCm">
        <pc:chgData name="Rachel Creaney" userId="S::rachel.creaney@hutton.ac.uk::f952723a-039f-4a5c-9171-342089e1be6f" providerId="AD" clId="Web-{06A0941C-2703-6133-3DAB-E5F822A41D61}" dt="2021-12-15T10:09:01.116" v="0"/>
        <pc:sldMkLst>
          <pc:docMk/>
          <pc:sldMk cId="2078351814" sldId="256"/>
        </pc:sldMkLst>
      </pc:sldChg>
      <pc:sldChg chg="addCm">
        <pc:chgData name="Rachel Creaney" userId="S::rachel.creaney@hutton.ac.uk::f952723a-039f-4a5c-9171-342089e1be6f" providerId="AD" clId="Web-{06A0941C-2703-6133-3DAB-E5F822A41D61}" dt="2021-12-15T10:11:44.511" v="2"/>
        <pc:sldMkLst>
          <pc:docMk/>
          <pc:sldMk cId="1582094528" sldId="261"/>
        </pc:sldMkLst>
      </pc:sldChg>
    </pc:docChg>
  </pc:docChgLst>
  <pc:docChgLst>
    <pc:chgData name="Jonathan Hopkins" userId="976b10bd-3bec-475c-bfb3-89cb94535e8c" providerId="ADAL" clId="{B27B544E-4157-47DC-A452-9C33548AEB76}"/>
    <pc:docChg chg="modSld">
      <pc:chgData name="Jonathan Hopkins" userId="976b10bd-3bec-475c-bfb3-89cb94535e8c" providerId="ADAL" clId="{B27B544E-4157-47DC-A452-9C33548AEB76}" dt="2022-01-18T12:51:24.975" v="0"/>
      <pc:docMkLst>
        <pc:docMk/>
      </pc:docMkLst>
      <pc:sldChg chg="modCm">
        <pc:chgData name="Jonathan Hopkins" userId="976b10bd-3bec-475c-bfb3-89cb94535e8c" providerId="ADAL" clId="{B27B544E-4157-47DC-A452-9C33548AEB76}" dt="2022-01-18T12:51:24.975" v="0"/>
        <pc:sldMkLst>
          <pc:docMk/>
          <pc:sldMk cId="1865344147" sldId="263"/>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12-15T09:30:41.659" idx="5">
    <p:pos x="4608" y="3655"/>
    <p:text>- For each example of governance insitutions create a new box of the appropriate shape (using the legend) and indicate with arrows connections to the relevant stage(s) 
- You don't need the institution label (e.g. 'finance') in the boxes in the diagram body, just the institution name. 
- You may have multiple boxes of the same shape for key institutions you want to include in the diagram, or you may choose to list all relevant institutions of that type in the same box if the connections to practice stage(s) are the same.</p:text>
    <p:extLst>
      <p:ext uri="{C676402C-5697-4E1C-873F-D02D1690AC5C}">
        <p15:threadingInfo xmlns:p15="http://schemas.microsoft.com/office/powerpoint/2012/main" timeZoneBias="0"/>
      </p:ext>
    </p:extLst>
  </p:cm>
  <p:cm authorId="1" dt="2021-12-15T09:34:12.360" idx="6">
    <p:pos x="4601" y="53"/>
    <p:text>- For exach example of regional infrastructure create a new box of the appropriate shape (using the legend) and indicate with arrows connections to the relevant stage(s) 
- You don't need the infrastructure label (e.g. 'transport') in the boxes in the diagram body, just the infrastructure name. 
- You may have multiple boxes of the same shape for key infrastructure you want to include in the diagram, or you may choose to list all relevant infrastructure of that type in the same box if the connections to practice stage(s) are the same.</p:text>
    <p:extLst>
      <p:ext uri="{C676402C-5697-4E1C-873F-D02D1690AC5C}">
        <p15:threadingInfo xmlns:p15="http://schemas.microsoft.com/office/powerpoint/2012/main" timeZoneBias="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1-12T14:24:09.831" idx="11">
    <p:pos x="7564" y="121"/>
    <p:text>The key purpose of this diagram is, to consider HOW YOUR FOCAL VC IS SITUATED IN SPACE; and 
and to illustrate HOW AND WHERE VALUE AND OUTCOMES ARE GENERATED AND BENEFITS ARE REALISED. 
Partners should adapt the spatial categories to reflect this and use the shapes to illustrate where VC elements sit in space. 
-- For example, if all of the VC sits within the MRL (perhaps extending slightly into the MRR) the national and international areas may not be required (delete).
-- Another example may be where key capital inputs must be sourced from outside the MRL (e.g. grain for whisky coming from lowland regions) or where key actors are international players based on urban centres.
***Partners may decide to use more than one spatial analysis diagram to represent different aspects of their VC narrative***
--For example, representing where economic, socio-cultultural, and environmental value/outcomes sit in space may necessitate a separate slide to represent an additional 'layer' of effects based on where key actors, practices, etc are situated.</p:text>
    <p:extLst>
      <p:ext uri="{C676402C-5697-4E1C-873F-D02D1690AC5C}">
        <p15:threadingInfo xmlns:p15="http://schemas.microsoft.com/office/powerpoint/2012/main" timeZoneBias="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01-13T09:25:48.891" idx="13">
    <p:pos x="7372" y="162"/>
    <p:text>The key purpose of this diagram is to illustrate KEY POINTS OF INTERACTION between the focal VC and additional VC within the MRL and HOW THE ASSEMBLAGE INFLUENCES OUTCOMES in the focal VC in the context of the MRL.
This will require strict definition of the boundaries of both VCs so that the connections can be identified. 
Only basic details are required for the focal VC, including key aspects that connect it with the additional VC in the assemblage. 
Partners may want to 'zoom in' on particular stages of the VC process in either or both chains (removing less important stages) to provide more detail.
Partners may also choose which elements are important to represent in the context of assemblage and only include those details. 
Key points of interaction should be illustrated using arrows to indicate the direction of relationships
-- For example. by products in one VC may represent territorial capital inputs in the other.
-- Another example might be where key actors are involved in both VCs</p:text>
    <p:extLst>
      <p:ext uri="{C676402C-5697-4E1C-873F-D02D1690AC5C}">
        <p15:threadingInfo xmlns:p15="http://schemas.microsoft.com/office/powerpoint/2012/main" timeZoneBias="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7556CF-5320-4F5A-A80F-1C79FC9B3CC2}" type="datetimeFigureOut">
              <a:rPr lang="en-GB" smtClean="0"/>
              <a:t>03/11/2022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AE136A-4AC1-4F7D-BED3-4E3B4E4A081F}" type="slidenum">
              <a:rPr lang="en-GB" smtClean="0"/>
              <a:t>‹#›</a:t>
            </a:fld>
            <a:endParaRPr lang="en-GB"/>
          </a:p>
        </p:txBody>
      </p:sp>
    </p:spTree>
    <p:extLst>
      <p:ext uri="{BB962C8B-B14F-4D97-AF65-F5344CB8AC3E}">
        <p14:creationId xmlns:p14="http://schemas.microsoft.com/office/powerpoint/2010/main" val="761933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5AE136A-4AC1-4F7D-BED3-4E3B4E4A081F}" type="slidenum">
              <a:rPr lang="en-GB" smtClean="0"/>
              <a:t>2</a:t>
            </a:fld>
            <a:endParaRPr lang="en-GB"/>
          </a:p>
        </p:txBody>
      </p:sp>
    </p:spTree>
    <p:extLst>
      <p:ext uri="{BB962C8B-B14F-4D97-AF65-F5344CB8AC3E}">
        <p14:creationId xmlns:p14="http://schemas.microsoft.com/office/powerpoint/2010/main" val="4151395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5AE136A-4AC1-4F7D-BED3-4E3B4E4A081F}" type="slidenum">
              <a:rPr lang="en-GB" smtClean="0"/>
              <a:t>3</a:t>
            </a:fld>
            <a:endParaRPr lang="en-GB"/>
          </a:p>
        </p:txBody>
      </p:sp>
    </p:spTree>
    <p:extLst>
      <p:ext uri="{BB962C8B-B14F-4D97-AF65-F5344CB8AC3E}">
        <p14:creationId xmlns:p14="http://schemas.microsoft.com/office/powerpoint/2010/main" val="2866300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5AE136A-4AC1-4F7D-BED3-4E3B4E4A081F}" type="slidenum">
              <a:rPr lang="en-GB" smtClean="0"/>
              <a:t>4</a:t>
            </a:fld>
            <a:endParaRPr lang="en-GB"/>
          </a:p>
        </p:txBody>
      </p:sp>
    </p:spTree>
    <p:extLst>
      <p:ext uri="{BB962C8B-B14F-4D97-AF65-F5344CB8AC3E}">
        <p14:creationId xmlns:p14="http://schemas.microsoft.com/office/powerpoint/2010/main" val="511646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5AE136A-4AC1-4F7D-BED3-4E3B4E4A081F}" type="slidenum">
              <a:rPr lang="en-GB" smtClean="0"/>
              <a:t>5</a:t>
            </a:fld>
            <a:endParaRPr lang="en-GB"/>
          </a:p>
        </p:txBody>
      </p:sp>
    </p:spTree>
    <p:extLst>
      <p:ext uri="{BB962C8B-B14F-4D97-AF65-F5344CB8AC3E}">
        <p14:creationId xmlns:p14="http://schemas.microsoft.com/office/powerpoint/2010/main" val="2709826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02A66-F075-4AEF-AB05-68F7912AD3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5E4F21A-4C7E-42D5-97BE-B33D2587A7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237131A-3157-4ABF-A064-3C7B00D4A884}"/>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5" name="Footer Placeholder 4">
            <a:extLst>
              <a:ext uri="{FF2B5EF4-FFF2-40B4-BE49-F238E27FC236}">
                <a16:creationId xmlns:a16="http://schemas.microsoft.com/office/drawing/2014/main" id="{91CEAD59-95D0-4A4B-907A-00E3C15030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EEF10F-B86D-4C8B-A3D1-C336ED1C1975}"/>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808461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D154F-8DA3-4537-824B-900D02B8543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6B7939-6870-4AF5-BCE1-DBBD39D66D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36A4F7-96E0-48BE-8BE9-2A5927D5E19A}"/>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5" name="Footer Placeholder 4">
            <a:extLst>
              <a:ext uri="{FF2B5EF4-FFF2-40B4-BE49-F238E27FC236}">
                <a16:creationId xmlns:a16="http://schemas.microsoft.com/office/drawing/2014/main" id="{490ADF72-9BAD-40E3-BC32-A0F4153A4B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9A1130-F299-4F15-8E7A-8CBD517291D6}"/>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308085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8F3C6A-6EF9-4594-99F7-C3070C573F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C4E69D-D8B5-403E-B383-31CB932FC5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83070B-F780-45FA-B45F-6D2B56BA29BC}"/>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5" name="Footer Placeholder 4">
            <a:extLst>
              <a:ext uri="{FF2B5EF4-FFF2-40B4-BE49-F238E27FC236}">
                <a16:creationId xmlns:a16="http://schemas.microsoft.com/office/drawing/2014/main" id="{8579476B-7653-4301-9668-E98067C213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E3AE74-3B38-404E-9245-5EA061E63DB9}"/>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236061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3D591-6364-4128-A4C9-B715B26E55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069362-4F6B-4275-9513-595322D926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B9210A-8803-4D57-BA21-2C2736F67807}"/>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5" name="Footer Placeholder 4">
            <a:extLst>
              <a:ext uri="{FF2B5EF4-FFF2-40B4-BE49-F238E27FC236}">
                <a16:creationId xmlns:a16="http://schemas.microsoft.com/office/drawing/2014/main" id="{FF49A8C3-0FDB-4AC8-B793-D6F3E4DBCB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8B988C-3896-4230-8645-7AC451BAAB75}"/>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1586603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33D2B-9173-46BD-AFC6-67D6DE069B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5B763FF-74D6-49FD-95B4-55BCBD79CF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A126A8-E1E0-4622-9740-6D63959DEF97}"/>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5" name="Footer Placeholder 4">
            <a:extLst>
              <a:ext uri="{FF2B5EF4-FFF2-40B4-BE49-F238E27FC236}">
                <a16:creationId xmlns:a16="http://schemas.microsoft.com/office/drawing/2014/main" id="{6FE4A032-88F3-447C-9F43-1353318205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0B564A-06BC-4989-8B1D-D5FF35320FD9}"/>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597545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1817-F964-41C2-8667-C99CD6B3DC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8EF3C7-B5B7-4A1B-A3DF-5F9EE5BE70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85BC17-A8F1-4AE4-872B-2D1A396D08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667A405-102A-4533-B40F-BF4BC33B9189}"/>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6" name="Footer Placeholder 5">
            <a:extLst>
              <a:ext uri="{FF2B5EF4-FFF2-40B4-BE49-F238E27FC236}">
                <a16:creationId xmlns:a16="http://schemas.microsoft.com/office/drawing/2014/main" id="{A745C914-0B36-4856-BF87-C75E664282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313774-4E92-4BF6-9F22-67210FEB0527}"/>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3487379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05550-DB95-4E3F-9707-EC208E8BFC0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E32428-B9F6-4D63-B380-F35E0E71C4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FB0B6D-CFEB-4AA2-9079-9C85E29675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394B180-3C5F-457E-A004-B28871FB8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623F74-563E-4D0E-822F-A032A7CAB0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FD63BAD-8EDA-4E7F-8BAA-01DC97A4ED87}"/>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8" name="Footer Placeholder 7">
            <a:extLst>
              <a:ext uri="{FF2B5EF4-FFF2-40B4-BE49-F238E27FC236}">
                <a16:creationId xmlns:a16="http://schemas.microsoft.com/office/drawing/2014/main" id="{4332459F-1847-4305-93FC-0B9D4332A8B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25810EE-465B-46CA-87A3-8234C8F4DEB4}"/>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2329346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52D9-3669-4BAD-A888-220FB1F6C73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A0D57CC-F8B1-4FD4-9529-ACA85A613BEC}"/>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4" name="Footer Placeholder 3">
            <a:extLst>
              <a:ext uri="{FF2B5EF4-FFF2-40B4-BE49-F238E27FC236}">
                <a16:creationId xmlns:a16="http://schemas.microsoft.com/office/drawing/2014/main" id="{4305CA0A-2F5A-4C55-9C1B-068A976ADBA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FF7CF94-E059-4B59-B21F-78AE0BB16227}"/>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400345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E7C444-FFD9-4215-95B3-8B3E5FF482DD}"/>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3" name="Footer Placeholder 2">
            <a:extLst>
              <a:ext uri="{FF2B5EF4-FFF2-40B4-BE49-F238E27FC236}">
                <a16:creationId xmlns:a16="http://schemas.microsoft.com/office/drawing/2014/main" id="{A0780AE8-7552-4A85-9747-A45298A75F7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3002090-4558-4BDD-B1A1-4FD971AB8675}"/>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21840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D00E7-D3D7-4A43-9D8A-64471FF7E8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5590874-B6DD-4C86-BF4D-4D85565DF9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C15DF2C-1787-445D-8997-3247009A02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21A81-8803-490D-B506-EA1DF6EC3B5A}"/>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6" name="Footer Placeholder 5">
            <a:extLst>
              <a:ext uri="{FF2B5EF4-FFF2-40B4-BE49-F238E27FC236}">
                <a16:creationId xmlns:a16="http://schemas.microsoft.com/office/drawing/2014/main" id="{36BEE221-6BA0-46CE-8023-92B27AB352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811735-EBCB-4D27-91A4-9E68B0FBA75D}"/>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2991678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9CAEE-F723-49D0-8CAA-9C1CBB7B56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30AF61C-C2D4-4C63-8A9C-0DB4C46F29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79B5CD7-EEB4-4847-9177-D8E4A323B8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6BF6CC-AE06-4769-BC50-B1919CD3F979}"/>
              </a:ext>
            </a:extLst>
          </p:cNvPr>
          <p:cNvSpPr>
            <a:spLocks noGrp="1"/>
          </p:cNvSpPr>
          <p:nvPr>
            <p:ph type="dt" sz="half" idx="10"/>
          </p:nvPr>
        </p:nvSpPr>
        <p:spPr/>
        <p:txBody>
          <a:bodyPr/>
          <a:lstStyle/>
          <a:p>
            <a:fld id="{992E9EFD-4E6D-4861-88BE-627653AEBB39}" type="datetimeFigureOut">
              <a:rPr lang="en-GB" smtClean="0"/>
              <a:t>03/11/2022</a:t>
            </a:fld>
            <a:endParaRPr lang="en-GB"/>
          </a:p>
        </p:txBody>
      </p:sp>
      <p:sp>
        <p:nvSpPr>
          <p:cNvPr id="6" name="Footer Placeholder 5">
            <a:extLst>
              <a:ext uri="{FF2B5EF4-FFF2-40B4-BE49-F238E27FC236}">
                <a16:creationId xmlns:a16="http://schemas.microsoft.com/office/drawing/2014/main" id="{02AF8BDA-BAE1-4155-B52D-952329BFE6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E33D5D-FC7C-4692-8C64-FE1759FF0D00}"/>
              </a:ext>
            </a:extLst>
          </p:cNvPr>
          <p:cNvSpPr>
            <a:spLocks noGrp="1"/>
          </p:cNvSpPr>
          <p:nvPr>
            <p:ph type="sldNum" sz="quarter" idx="12"/>
          </p:nvPr>
        </p:nvSpPr>
        <p:spPr/>
        <p:txBody>
          <a:bodyPr/>
          <a:lstStyle/>
          <a:p>
            <a:fld id="{C3DF1EBA-12B4-4E21-9C95-BD61AF6D0EBC}" type="slidenum">
              <a:rPr lang="en-GB" smtClean="0"/>
              <a:t>‹#›</a:t>
            </a:fld>
            <a:endParaRPr lang="en-GB"/>
          </a:p>
        </p:txBody>
      </p:sp>
    </p:spTree>
    <p:extLst>
      <p:ext uri="{BB962C8B-B14F-4D97-AF65-F5344CB8AC3E}">
        <p14:creationId xmlns:p14="http://schemas.microsoft.com/office/powerpoint/2010/main" val="129890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0FDC96-6575-4247-A76B-5CF5E99128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CE9DC1-32CA-4AB6-AF73-F7053F231D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E7343F-A290-4AA1-941E-098768A903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E9EFD-4E6D-4861-88BE-627653AEBB39}" type="datetimeFigureOut">
              <a:rPr lang="en-GB" smtClean="0"/>
              <a:t>03/11/2022</a:t>
            </a:fld>
            <a:endParaRPr lang="en-GB"/>
          </a:p>
        </p:txBody>
      </p:sp>
      <p:sp>
        <p:nvSpPr>
          <p:cNvPr id="5" name="Footer Placeholder 4">
            <a:extLst>
              <a:ext uri="{FF2B5EF4-FFF2-40B4-BE49-F238E27FC236}">
                <a16:creationId xmlns:a16="http://schemas.microsoft.com/office/drawing/2014/main" id="{AF007279-C17C-4B3F-8F2B-50D287FA36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CC24DBB-ADAD-4DE1-84FF-9099F6B9A6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F1EBA-12B4-4E21-9C95-BD61AF6D0EBC}" type="slidenum">
              <a:rPr lang="en-GB" smtClean="0"/>
              <a:t>‹#›</a:t>
            </a:fld>
            <a:endParaRPr lang="en-GB"/>
          </a:p>
        </p:txBody>
      </p:sp>
    </p:spTree>
    <p:extLst>
      <p:ext uri="{BB962C8B-B14F-4D97-AF65-F5344CB8AC3E}">
        <p14:creationId xmlns:p14="http://schemas.microsoft.com/office/powerpoint/2010/main" val="78287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d4science.net/6kE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comments" Target="../comments/commen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6A3D4-65BC-4678-A6C6-14A19D868BE4}"/>
              </a:ext>
            </a:extLst>
          </p:cNvPr>
          <p:cNvSpPr>
            <a:spLocks noGrp="1"/>
          </p:cNvSpPr>
          <p:nvPr>
            <p:ph type="ctrTitle"/>
          </p:nvPr>
        </p:nvSpPr>
        <p:spPr>
          <a:xfrm>
            <a:off x="1524000" y="170688"/>
            <a:ext cx="9144000" cy="3339275"/>
          </a:xfrm>
        </p:spPr>
        <p:txBody>
          <a:bodyPr>
            <a:normAutofit/>
          </a:bodyPr>
          <a:lstStyle/>
          <a:p>
            <a:r>
              <a:rPr lang="en-GB" sz="4400"/>
              <a:t>These templates form Annex 2 of ‘Methodological Guidelines for WP4’</a:t>
            </a:r>
            <a:br>
              <a:rPr lang="en-GB" sz="4400"/>
            </a:br>
            <a:br>
              <a:rPr lang="en-GB" sz="4400"/>
            </a:br>
            <a:r>
              <a:rPr lang="en-GB" sz="2000" b="1"/>
              <a:t>Please refer back to the guidance document for details relating to specific elements</a:t>
            </a:r>
            <a:br>
              <a:rPr lang="en-GB" sz="2000" b="1"/>
            </a:br>
            <a:r>
              <a:rPr lang="en-GB" sz="2000" b="1">
                <a:hlinkClick r:id="rId2"/>
              </a:rPr>
              <a:t>https://data.d4science.net/6kEk</a:t>
            </a:r>
            <a:r>
              <a:rPr lang="en-GB" sz="2000" b="1"/>
              <a:t> </a:t>
            </a:r>
            <a:br>
              <a:rPr lang="en-GB" sz="2000" b="1"/>
            </a:br>
            <a:br>
              <a:rPr lang="en-GB" sz="2000" b="1"/>
            </a:br>
            <a:r>
              <a:rPr lang="en-GB" sz="2000" b="1"/>
              <a:t>*</a:t>
            </a:r>
            <a:r>
              <a:rPr lang="en-GB" sz="1600" b="1" i="1"/>
              <a:t>This version of the diagram template corresponds to </a:t>
            </a:r>
            <a:r>
              <a:rPr lang="en-GB" sz="1600" b="1" i="1">
                <a:solidFill>
                  <a:srgbClr val="FF0000"/>
                </a:solidFill>
              </a:rPr>
              <a:t>WP4 methodological guidance v6.2</a:t>
            </a:r>
            <a:r>
              <a:rPr lang="en-GB" sz="1600" b="1" i="1"/>
              <a:t>*</a:t>
            </a:r>
            <a:endParaRPr lang="en-GB" sz="4400" b="1" i="1"/>
          </a:p>
        </p:txBody>
      </p:sp>
      <p:sp>
        <p:nvSpPr>
          <p:cNvPr id="3" name="Subtitle 2">
            <a:extLst>
              <a:ext uri="{FF2B5EF4-FFF2-40B4-BE49-F238E27FC236}">
                <a16:creationId xmlns:a16="http://schemas.microsoft.com/office/drawing/2014/main" id="{4F66B626-C6EF-4744-95F6-F427FDBD9496}"/>
              </a:ext>
            </a:extLst>
          </p:cNvPr>
          <p:cNvSpPr>
            <a:spLocks noGrp="1"/>
          </p:cNvSpPr>
          <p:nvPr>
            <p:ph type="subTitle" idx="1"/>
          </p:nvPr>
        </p:nvSpPr>
        <p:spPr>
          <a:xfrm>
            <a:off x="1524000" y="4084320"/>
            <a:ext cx="9144000" cy="2424764"/>
          </a:xfrm>
        </p:spPr>
        <p:txBody>
          <a:bodyPr>
            <a:normAutofit fontScale="92500" lnSpcReduction="10000"/>
          </a:bodyPr>
          <a:lstStyle/>
          <a:p>
            <a:pPr marL="342900" indent="-342900" algn="l">
              <a:buFont typeface="Arial" panose="020B0604020202020204" pitchFamily="34" charset="0"/>
              <a:buChar char="•"/>
            </a:pPr>
            <a:r>
              <a:rPr lang="en-GB" sz="2000"/>
              <a:t>Templates include a legend/key to the left of the slide, which allows box labels in the body of the slide to be removed – leaving more space for details relating to your VC</a:t>
            </a:r>
          </a:p>
          <a:p>
            <a:pPr marL="342900" indent="-342900" algn="l">
              <a:buFont typeface="Arial" panose="020B0604020202020204" pitchFamily="34" charset="0"/>
              <a:buChar char="•"/>
            </a:pPr>
            <a:r>
              <a:rPr lang="en-GB" sz="2000"/>
              <a:t>Where you see the comments box         click for more information regarding completion of the template </a:t>
            </a:r>
          </a:p>
          <a:p>
            <a:pPr marL="342900" indent="-342900" algn="l">
              <a:buFont typeface="Arial" panose="020B0604020202020204" pitchFamily="34" charset="0"/>
              <a:buChar char="•"/>
            </a:pPr>
            <a:r>
              <a:rPr lang="en-GB" sz="2000"/>
              <a:t>Space has been provided at the bottom of the slide for abbreviations, allowing for more space in the body of the template where necessary</a:t>
            </a:r>
          </a:p>
          <a:p>
            <a:pPr marL="342900" indent="-342900" algn="l">
              <a:buFont typeface="Arial" panose="020B0604020202020204" pitchFamily="34" charset="0"/>
              <a:buChar char="•"/>
            </a:pPr>
            <a:endParaRPr lang="en-GB" sz="2000"/>
          </a:p>
          <a:p>
            <a:r>
              <a:rPr lang="en-GB" sz="1700" i="1">
                <a:highlight>
                  <a:srgbClr val="FFFF00"/>
                </a:highlight>
              </a:rPr>
              <a:t>New templates have been added to support analysis of spatial aspects (slide 4) and assemblage (slide 5)  </a:t>
            </a:r>
          </a:p>
          <a:p>
            <a:pPr marL="342900" indent="-342900">
              <a:buFont typeface="Arial" panose="020B0604020202020204" pitchFamily="34" charset="0"/>
              <a:buChar char="•"/>
            </a:pPr>
            <a:endParaRPr lang="en-GB" sz="2000"/>
          </a:p>
          <a:p>
            <a:endParaRPr lang="en-GB"/>
          </a:p>
        </p:txBody>
      </p:sp>
      <p:pic>
        <p:nvPicPr>
          <p:cNvPr id="5" name="Picture 4">
            <a:extLst>
              <a:ext uri="{FF2B5EF4-FFF2-40B4-BE49-F238E27FC236}">
                <a16:creationId xmlns:a16="http://schemas.microsoft.com/office/drawing/2014/main" id="{C79B7983-8ADC-4421-AD56-AA9456D8E332}"/>
              </a:ext>
            </a:extLst>
          </p:cNvPr>
          <p:cNvPicPr>
            <a:picLocks noChangeAspect="1"/>
          </p:cNvPicPr>
          <p:nvPr/>
        </p:nvPicPr>
        <p:blipFill rotWithShape="1">
          <a:blip r:embed="rId3"/>
          <a:srcRect l="12327" t="14291" r="14733"/>
          <a:stretch/>
        </p:blipFill>
        <p:spPr>
          <a:xfrm>
            <a:off x="5351889" y="4579345"/>
            <a:ext cx="368675" cy="351244"/>
          </a:xfrm>
          <a:prstGeom prst="rect">
            <a:avLst/>
          </a:prstGeom>
        </p:spPr>
      </p:pic>
    </p:spTree>
    <p:extLst>
      <p:ext uri="{BB962C8B-B14F-4D97-AF65-F5344CB8AC3E}">
        <p14:creationId xmlns:p14="http://schemas.microsoft.com/office/powerpoint/2010/main" val="131389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Rectangle 143">
            <a:extLst>
              <a:ext uri="{FF2B5EF4-FFF2-40B4-BE49-F238E27FC236}">
                <a16:creationId xmlns:a16="http://schemas.microsoft.com/office/drawing/2014/main" id="{C5F93293-F06F-4D60-9B1F-B232BB406A66}"/>
              </a:ext>
            </a:extLst>
          </p:cNvPr>
          <p:cNvSpPr/>
          <p:nvPr/>
        </p:nvSpPr>
        <p:spPr>
          <a:xfrm>
            <a:off x="1608672" y="1698"/>
            <a:ext cx="10583328" cy="6219522"/>
          </a:xfrm>
          <a:prstGeom prst="rect">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 name="Rectangle 1">
            <a:extLst>
              <a:ext uri="{FF2B5EF4-FFF2-40B4-BE49-F238E27FC236}">
                <a16:creationId xmlns:a16="http://schemas.microsoft.com/office/drawing/2014/main" id="{CAB897D3-3B8B-4EF7-9109-11D1A1BB429F}"/>
              </a:ext>
            </a:extLst>
          </p:cNvPr>
          <p:cNvSpPr/>
          <p:nvPr/>
        </p:nvSpPr>
        <p:spPr>
          <a:xfrm>
            <a:off x="10940801" y="9689"/>
            <a:ext cx="1251199" cy="16545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200" b="1"/>
              <a:t>FOCAL VC</a:t>
            </a:r>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p:txBody>
      </p:sp>
      <p:graphicFrame>
        <p:nvGraphicFramePr>
          <p:cNvPr id="46" name="Table 8">
            <a:extLst>
              <a:ext uri="{FF2B5EF4-FFF2-40B4-BE49-F238E27FC236}">
                <a16:creationId xmlns:a16="http://schemas.microsoft.com/office/drawing/2014/main" id="{65997FDD-9531-4996-8799-5A462EC5371F}"/>
              </a:ext>
            </a:extLst>
          </p:cNvPr>
          <p:cNvGraphicFramePr>
            <a:graphicFrameLocks noGrp="1"/>
          </p:cNvGraphicFramePr>
          <p:nvPr>
            <p:extLst>
              <p:ext uri="{D42A27DB-BD31-4B8C-83A1-F6EECF244321}">
                <p14:modId xmlns:p14="http://schemas.microsoft.com/office/powerpoint/2010/main" val="2670606768"/>
              </p:ext>
            </p:extLst>
          </p:nvPr>
        </p:nvGraphicFramePr>
        <p:xfrm>
          <a:off x="11014469" y="2786796"/>
          <a:ext cx="1059326" cy="2362724"/>
        </p:xfrm>
        <a:graphic>
          <a:graphicData uri="http://schemas.openxmlformats.org/drawingml/2006/table">
            <a:tbl>
              <a:tblPr firstRow="1" bandRow="1">
                <a:tableStyleId>{5C22544A-7EE6-4342-B048-85BDC9FD1C3A}</a:tableStyleId>
              </a:tblPr>
              <a:tblGrid>
                <a:gridCol w="1059326">
                  <a:extLst>
                    <a:ext uri="{9D8B030D-6E8A-4147-A177-3AD203B41FA5}">
                      <a16:colId xmlns:a16="http://schemas.microsoft.com/office/drawing/2014/main" val="1350422565"/>
                    </a:ext>
                  </a:extLst>
                </a:gridCol>
              </a:tblGrid>
              <a:tr h="663915">
                <a:tc>
                  <a:txBody>
                    <a:bodyPr/>
                    <a:lstStyle/>
                    <a:p>
                      <a:r>
                        <a:rPr lang="en-GB" sz="900" b="0">
                          <a:solidFill>
                            <a:schemeClr val="bg1"/>
                          </a:solidFill>
                          <a:latin typeface="Arial Narrow"/>
                        </a:rPr>
                        <a:t>Key economic outcomes</a:t>
                      </a:r>
                    </a:p>
                    <a:p>
                      <a:pPr marL="171450" indent="-171450">
                        <a:buFont typeface="Arial"/>
                        <a:buChar char="•"/>
                      </a:pPr>
                      <a:r>
                        <a:rPr lang="en-GB" sz="900" b="0">
                          <a:solidFill>
                            <a:schemeClr val="bg1"/>
                          </a:solidFill>
                          <a:latin typeface="Arial Narrow" panose="020B0606020202030204" pitchFamily="34" charset="0"/>
                        </a:rPr>
                        <a:t>…</a:t>
                      </a:r>
                    </a:p>
                    <a:p>
                      <a:pPr marL="171450" indent="-171450">
                        <a:buFont typeface="Arial"/>
                        <a:buChar char="•"/>
                      </a:pPr>
                      <a:endParaRPr lang="en-GB" sz="900" b="0">
                        <a:solidFill>
                          <a:schemeClr val="bg1"/>
                        </a:solidFill>
                        <a:latin typeface="Arial Narrow" panose="020B0606020202030204" pitchFamily="34" charset="0"/>
                      </a:endParaRPr>
                    </a:p>
                    <a:p>
                      <a:pPr marL="171450" indent="-171450">
                        <a:buFont typeface="Arial"/>
                        <a:buChar char="•"/>
                      </a:pPr>
                      <a:endParaRPr lang="en-GB" sz="900" b="0">
                        <a:solidFill>
                          <a:schemeClr val="bg1"/>
                        </a:solidFill>
                        <a:latin typeface="Arial Narrow" panose="020B0606020202030204" pitchFamily="34" charset="0"/>
                      </a:endParaRP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0384528"/>
                  </a:ext>
                </a:extLst>
              </a:tr>
              <a:tr h="663915">
                <a:tc>
                  <a:txBody>
                    <a:bodyPr/>
                    <a:lstStyle/>
                    <a:p>
                      <a:r>
                        <a:rPr lang="en-GB" sz="900">
                          <a:solidFill>
                            <a:schemeClr val="bg2">
                              <a:lumMod val="25000"/>
                            </a:schemeClr>
                          </a:solidFill>
                          <a:latin typeface="Arial Narrow"/>
                        </a:rPr>
                        <a:t>Key socio-cultural outcomes</a:t>
                      </a:r>
                    </a:p>
                    <a:p>
                      <a:pPr marL="171450" indent="-171450">
                        <a:buFont typeface="Arial"/>
                        <a:buChar char="•"/>
                      </a:pPr>
                      <a:r>
                        <a:rPr lang="en-GB" sz="900">
                          <a:solidFill>
                            <a:schemeClr val="bg2">
                              <a:lumMod val="25000"/>
                            </a:schemeClr>
                          </a:solidFill>
                          <a:latin typeface="Arial Narrow" panose="020B0606020202030204" pitchFamily="34" charset="0"/>
                        </a:rPr>
                        <a:t>…</a:t>
                      </a:r>
                    </a:p>
                    <a:p>
                      <a:pPr marL="171450" indent="-171450">
                        <a:buFont typeface="Arial"/>
                        <a:buChar char="•"/>
                      </a:pPr>
                      <a:endParaRPr lang="en-GB" sz="900">
                        <a:solidFill>
                          <a:schemeClr val="bg2">
                            <a:lumMod val="25000"/>
                          </a:schemeClr>
                        </a:solidFill>
                        <a:latin typeface="Arial Narrow" panose="020B0606020202030204" pitchFamily="34" charset="0"/>
                      </a:endParaRPr>
                    </a:p>
                    <a:p>
                      <a:pPr marL="171450" indent="-171450">
                        <a:buFont typeface="Arial"/>
                        <a:buChar char="•"/>
                      </a:pPr>
                      <a:endParaRPr lang="en-GB" sz="900">
                        <a:solidFill>
                          <a:schemeClr val="bg2">
                            <a:lumMod val="25000"/>
                          </a:schemeClr>
                        </a:solidFill>
                        <a:latin typeface="Arial Narrow" panose="020B0606020202030204" pitchFamily="34" charset="0"/>
                      </a:endParaRP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67621309"/>
                  </a:ext>
                </a:extLst>
              </a:tr>
              <a:tr h="808244">
                <a:tc>
                  <a:txBody>
                    <a:bodyPr/>
                    <a:lstStyle/>
                    <a:p>
                      <a:r>
                        <a:rPr lang="en-GB" sz="900">
                          <a:solidFill>
                            <a:schemeClr val="tx1">
                              <a:lumMod val="65000"/>
                              <a:lumOff val="35000"/>
                            </a:schemeClr>
                          </a:solidFill>
                          <a:latin typeface="Arial Narrow"/>
                        </a:rPr>
                        <a:t>Key environmental outcome</a:t>
                      </a:r>
                    </a:p>
                    <a:p>
                      <a:pPr marL="171450" indent="-171450">
                        <a:buFont typeface="Arial"/>
                        <a:buChar char="•"/>
                      </a:pPr>
                      <a:r>
                        <a:rPr lang="en-GB" sz="900">
                          <a:solidFill>
                            <a:schemeClr val="tx1">
                              <a:lumMod val="65000"/>
                              <a:lumOff val="35000"/>
                            </a:schemeClr>
                          </a:solidFill>
                          <a:latin typeface="Arial Narrow" panose="020B0606020202030204" pitchFamily="34" charset="0"/>
                        </a:rPr>
                        <a:t>…</a:t>
                      </a:r>
                    </a:p>
                  </a:txBody>
                  <a:tcPr/>
                </a:tc>
                <a:extLst>
                  <a:ext uri="{0D108BD9-81ED-4DB2-BD59-A6C34878D82A}">
                    <a16:rowId xmlns:a16="http://schemas.microsoft.com/office/drawing/2014/main" val="3479778455"/>
                  </a:ext>
                </a:extLst>
              </a:tr>
            </a:tbl>
          </a:graphicData>
        </a:graphic>
      </p:graphicFrame>
      <p:pic>
        <p:nvPicPr>
          <p:cNvPr id="5" name="Picture 4">
            <a:extLst>
              <a:ext uri="{FF2B5EF4-FFF2-40B4-BE49-F238E27FC236}">
                <a16:creationId xmlns:a16="http://schemas.microsoft.com/office/drawing/2014/main" id="{07ADEA59-2C41-4351-99E5-0361671B6EBF}"/>
              </a:ext>
            </a:extLst>
          </p:cNvPr>
          <p:cNvPicPr>
            <a:picLocks noChangeAspect="1"/>
          </p:cNvPicPr>
          <p:nvPr/>
        </p:nvPicPr>
        <p:blipFill>
          <a:blip r:embed="rId3"/>
          <a:stretch>
            <a:fillRect/>
          </a:stretch>
        </p:blipFill>
        <p:spPr>
          <a:xfrm>
            <a:off x="1689101" y="1001056"/>
            <a:ext cx="9081834" cy="1875565"/>
          </a:xfrm>
          <a:prstGeom prst="rect">
            <a:avLst/>
          </a:prstGeom>
        </p:spPr>
      </p:pic>
      <p:sp>
        <p:nvSpPr>
          <p:cNvPr id="6" name="Flowchart: Predefined Process 5">
            <a:extLst>
              <a:ext uri="{FF2B5EF4-FFF2-40B4-BE49-F238E27FC236}">
                <a16:creationId xmlns:a16="http://schemas.microsoft.com/office/drawing/2014/main" id="{F8723681-E4DB-41C6-AAC7-109DF8FA7E3D}"/>
              </a:ext>
            </a:extLst>
          </p:cNvPr>
          <p:cNvSpPr/>
          <p:nvPr/>
        </p:nvSpPr>
        <p:spPr>
          <a:xfrm>
            <a:off x="1938006" y="1337878"/>
            <a:ext cx="1571626" cy="94954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 conducted at production stage</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900" b="1">
              <a:solidFill>
                <a:schemeClr val="bg1"/>
              </a:solidFill>
              <a:latin typeface="Arial Narrow" panose="020B0606020202030204" pitchFamily="34" charset="0"/>
              <a:cs typeface="Futura Medium" panose="020B0602020204020303" pitchFamily="34" charset="-79"/>
            </a:endParaRPr>
          </a:p>
        </p:txBody>
      </p:sp>
      <p:sp>
        <p:nvSpPr>
          <p:cNvPr id="7" name="Flowchart: Predefined Process 6">
            <a:extLst>
              <a:ext uri="{FF2B5EF4-FFF2-40B4-BE49-F238E27FC236}">
                <a16:creationId xmlns:a16="http://schemas.microsoft.com/office/drawing/2014/main" id="{1F901612-93CA-4C67-B235-D7C229B68422}"/>
              </a:ext>
            </a:extLst>
          </p:cNvPr>
          <p:cNvSpPr/>
          <p:nvPr/>
        </p:nvSpPr>
        <p:spPr>
          <a:xfrm>
            <a:off x="4077288" y="1357574"/>
            <a:ext cx="1571626" cy="94954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 conducted at processing stage</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a:solidFill>
                  <a:schemeClr val="bg1"/>
                </a:solidFill>
                <a:latin typeface="Arial Narrow" panose="020B0606020202030204" pitchFamily="34" charset="0"/>
                <a:cs typeface="Futura Medium" panose="020B0602020204020303" pitchFamily="34" charset="-79"/>
              </a:rPr>
              <a:t>…</a:t>
            </a:r>
          </a:p>
        </p:txBody>
      </p:sp>
      <p:sp>
        <p:nvSpPr>
          <p:cNvPr id="8" name="Flowchart: Predefined Process 7">
            <a:extLst>
              <a:ext uri="{FF2B5EF4-FFF2-40B4-BE49-F238E27FC236}">
                <a16:creationId xmlns:a16="http://schemas.microsoft.com/office/drawing/2014/main" id="{C0980FA3-F515-4CF9-AAE6-FBB158A17CCC}"/>
              </a:ext>
            </a:extLst>
          </p:cNvPr>
          <p:cNvSpPr/>
          <p:nvPr/>
        </p:nvSpPr>
        <p:spPr>
          <a:xfrm>
            <a:off x="6413584" y="1327151"/>
            <a:ext cx="1571626" cy="94954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 conducted at distribution &amp; marketing stage</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a:solidFill>
                  <a:schemeClr val="bg1"/>
                </a:solidFill>
                <a:latin typeface="Arial Narrow" panose="020B0606020202030204" pitchFamily="34" charset="0"/>
                <a:cs typeface="Futura Medium" panose="020B0602020204020303" pitchFamily="34" charset="-79"/>
              </a:rPr>
              <a:t>…</a:t>
            </a:r>
          </a:p>
        </p:txBody>
      </p:sp>
      <p:sp>
        <p:nvSpPr>
          <p:cNvPr id="9" name="Flowchart: Predefined Process 8">
            <a:extLst>
              <a:ext uri="{FF2B5EF4-FFF2-40B4-BE49-F238E27FC236}">
                <a16:creationId xmlns:a16="http://schemas.microsoft.com/office/drawing/2014/main" id="{FE7A4A3F-E792-4337-8796-5AD974E10BBC}"/>
              </a:ext>
            </a:extLst>
          </p:cNvPr>
          <p:cNvSpPr/>
          <p:nvPr/>
        </p:nvSpPr>
        <p:spPr>
          <a:xfrm>
            <a:off x="8911929" y="1327151"/>
            <a:ext cx="1571626" cy="94954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 conducted at consumption stage</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p:txBody>
      </p:sp>
      <p:sp>
        <p:nvSpPr>
          <p:cNvPr id="10" name="Callout: Down Arrow 9">
            <a:extLst>
              <a:ext uri="{FF2B5EF4-FFF2-40B4-BE49-F238E27FC236}">
                <a16:creationId xmlns:a16="http://schemas.microsoft.com/office/drawing/2014/main" id="{38DB9B3E-FD7F-460E-8DAB-4D68D1559D43}"/>
              </a:ext>
            </a:extLst>
          </p:cNvPr>
          <p:cNvSpPr/>
          <p:nvPr/>
        </p:nvSpPr>
        <p:spPr>
          <a:xfrm>
            <a:off x="1981981" y="154930"/>
            <a:ext cx="1483675" cy="1176942"/>
          </a:xfrm>
          <a:prstGeom prst="downArrowCallout">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Territorial capital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a:t>
            </a:r>
          </a:p>
        </p:txBody>
      </p:sp>
      <p:sp>
        <p:nvSpPr>
          <p:cNvPr id="13" name="Callout: Down Arrow 12">
            <a:extLst>
              <a:ext uri="{FF2B5EF4-FFF2-40B4-BE49-F238E27FC236}">
                <a16:creationId xmlns:a16="http://schemas.microsoft.com/office/drawing/2014/main" id="{A862B56C-C23B-4670-BA22-56643941C4AA}"/>
              </a:ext>
            </a:extLst>
          </p:cNvPr>
          <p:cNvSpPr/>
          <p:nvPr/>
        </p:nvSpPr>
        <p:spPr>
          <a:xfrm>
            <a:off x="4077288" y="113298"/>
            <a:ext cx="1483675" cy="1176942"/>
          </a:xfrm>
          <a:prstGeom prst="downArrowCallout">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lIns="91440" tIns="45720" rIns="91440" bIns="45720" rtlCol="0" anchor="ctr"/>
          <a:lstStyle/>
          <a:p>
            <a:pPr marL="171450" indent="-171450">
              <a:buFont typeface="Arial" panose="020B0604020202020204" pitchFamily="34" charset="0"/>
              <a:buChar char="•"/>
            </a:pPr>
            <a:r>
              <a:rPr lang="en-GB" sz="900">
                <a:latin typeface="Arial Narrow" panose="020B0606020202030204" pitchFamily="34" charset="0"/>
                <a:ea typeface="+mn-lt"/>
                <a:cs typeface="+mn-lt"/>
              </a:rPr>
              <a:t>Territorial capital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a:t>
            </a:r>
          </a:p>
        </p:txBody>
      </p:sp>
      <p:sp>
        <p:nvSpPr>
          <p:cNvPr id="14" name="Callout: Down Arrow 13">
            <a:extLst>
              <a:ext uri="{FF2B5EF4-FFF2-40B4-BE49-F238E27FC236}">
                <a16:creationId xmlns:a16="http://schemas.microsoft.com/office/drawing/2014/main" id="{21C3FAC5-693D-4209-A96F-D8A672FFCEAB}"/>
              </a:ext>
            </a:extLst>
          </p:cNvPr>
          <p:cNvSpPr/>
          <p:nvPr/>
        </p:nvSpPr>
        <p:spPr>
          <a:xfrm>
            <a:off x="6774667" y="83541"/>
            <a:ext cx="1483675" cy="1176942"/>
          </a:xfrm>
          <a:prstGeom prst="downArrowCallout">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lIns="91440" tIns="45720" rIns="91440" bIns="45720" rtlCol="0" anchor="ctr"/>
          <a:lstStyle/>
          <a:p>
            <a:pPr marL="171450" indent="-171450">
              <a:buFont typeface="Arial" panose="020B0604020202020204" pitchFamily="34" charset="0"/>
              <a:buChar char="•"/>
            </a:pPr>
            <a:r>
              <a:rPr lang="en-GB" sz="900">
                <a:latin typeface="Arial Narrow" panose="020B0606020202030204" pitchFamily="34" charset="0"/>
                <a:ea typeface="+mn-lt"/>
                <a:cs typeface="+mn-lt"/>
              </a:rPr>
              <a:t>Territorial capital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a:t>
            </a:r>
          </a:p>
        </p:txBody>
      </p:sp>
      <p:sp>
        <p:nvSpPr>
          <p:cNvPr id="18" name="TextBox 17">
            <a:extLst>
              <a:ext uri="{FF2B5EF4-FFF2-40B4-BE49-F238E27FC236}">
                <a16:creationId xmlns:a16="http://schemas.microsoft.com/office/drawing/2014/main" id="{DD39DEB9-B859-428E-8EED-F6278AD9A9CC}"/>
              </a:ext>
            </a:extLst>
          </p:cNvPr>
          <p:cNvSpPr txBox="1"/>
          <p:nvPr/>
        </p:nvSpPr>
        <p:spPr>
          <a:xfrm>
            <a:off x="1938006" y="2626582"/>
            <a:ext cx="1527650" cy="720441"/>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900">
                <a:latin typeface="Arial Narrow"/>
                <a:ea typeface="Avenir Book" charset="0"/>
                <a:cs typeface="Avenir Book" charset="0"/>
              </a:rPr>
              <a:t>Key actors involved at the production stage</a:t>
            </a:r>
            <a:endParaRPr lang="en-GB" sz="900">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20" name="TextBox 19">
            <a:extLst>
              <a:ext uri="{FF2B5EF4-FFF2-40B4-BE49-F238E27FC236}">
                <a16:creationId xmlns:a16="http://schemas.microsoft.com/office/drawing/2014/main" id="{CA72F143-A424-42F9-91FA-32AC46D0ED11}"/>
              </a:ext>
            </a:extLst>
          </p:cNvPr>
          <p:cNvSpPr txBox="1"/>
          <p:nvPr/>
        </p:nvSpPr>
        <p:spPr>
          <a:xfrm>
            <a:off x="4099276" y="2660141"/>
            <a:ext cx="1527650" cy="720441"/>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900">
                <a:latin typeface="Arial Narrow"/>
                <a:ea typeface="Avenir Book" charset="0"/>
                <a:cs typeface="Avenir Book" charset="0"/>
              </a:rPr>
              <a:t>Key actors involved at the processing stage</a:t>
            </a:r>
            <a:endParaRPr lang="en-GB" sz="900">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21" name="TextBox 20">
            <a:extLst>
              <a:ext uri="{FF2B5EF4-FFF2-40B4-BE49-F238E27FC236}">
                <a16:creationId xmlns:a16="http://schemas.microsoft.com/office/drawing/2014/main" id="{58277DAF-CB04-4360-BCBB-0FAF8D5666AA}"/>
              </a:ext>
            </a:extLst>
          </p:cNvPr>
          <p:cNvSpPr txBox="1"/>
          <p:nvPr/>
        </p:nvSpPr>
        <p:spPr>
          <a:xfrm>
            <a:off x="6435572" y="2660141"/>
            <a:ext cx="1527650" cy="720441"/>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900">
                <a:latin typeface="Arial Narrow"/>
                <a:ea typeface="Avenir Book" charset="0"/>
                <a:cs typeface="Avenir Book" charset="0"/>
              </a:rPr>
              <a:t>Key actors involved at the distribution &amp; marketing stage</a:t>
            </a:r>
            <a:endParaRPr lang="en-GB" sz="900">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22" name="TextBox 21">
            <a:extLst>
              <a:ext uri="{FF2B5EF4-FFF2-40B4-BE49-F238E27FC236}">
                <a16:creationId xmlns:a16="http://schemas.microsoft.com/office/drawing/2014/main" id="{62E30838-CFB9-4413-83B7-AAD7B7F3C5CF}"/>
              </a:ext>
            </a:extLst>
          </p:cNvPr>
          <p:cNvSpPr txBox="1"/>
          <p:nvPr/>
        </p:nvSpPr>
        <p:spPr>
          <a:xfrm>
            <a:off x="8889502" y="2660140"/>
            <a:ext cx="1527650" cy="720441"/>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900">
                <a:latin typeface="Arial Narrow"/>
                <a:ea typeface="Avenir Book" charset="0"/>
                <a:cs typeface="Avenir Book" charset="0"/>
              </a:rPr>
              <a:t>Key actors involved at the consumption stage</a:t>
            </a:r>
            <a:endParaRPr lang="en-GB" sz="900">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24" name="Rectangle 23">
            <a:extLst>
              <a:ext uri="{FF2B5EF4-FFF2-40B4-BE49-F238E27FC236}">
                <a16:creationId xmlns:a16="http://schemas.microsoft.com/office/drawing/2014/main" id="{6CDF30E7-54B8-499B-8AAF-2C61CDB50512}"/>
              </a:ext>
            </a:extLst>
          </p:cNvPr>
          <p:cNvSpPr/>
          <p:nvPr/>
        </p:nvSpPr>
        <p:spPr>
          <a:xfrm>
            <a:off x="3024817" y="3595540"/>
            <a:ext cx="908111" cy="1274145"/>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Material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Financial</a:t>
            </a:r>
          </a:p>
          <a:p>
            <a:pPr marL="171450" indent="-171450">
              <a:buFont typeface="Arial" panose="020B0604020202020204" pitchFamily="34" charset="0"/>
              <a:buChar char="•"/>
            </a:pPr>
            <a:r>
              <a:rPr lang="en-GB" sz="900">
                <a:solidFill>
                  <a:schemeClr val="tx1"/>
                </a:solidFill>
                <a:latin typeface="Arial Narrow" panose="020B0606020202030204" pitchFamily="34" charset="0"/>
              </a:rPr>
              <a:t>Information</a:t>
            </a:r>
          </a:p>
          <a:p>
            <a:pPr marL="171450" indent="-171450">
              <a:buFont typeface="Arial" panose="020B0604020202020204" pitchFamily="34" charset="0"/>
              <a:buChar char="•"/>
            </a:pPr>
            <a:r>
              <a:rPr lang="en-GB" sz="900">
                <a:solidFill>
                  <a:schemeClr val="tx1"/>
                </a:solidFill>
                <a:latin typeface="Arial Narrow" panose="020B0606020202030204" pitchFamily="34" charset="0"/>
              </a:rPr>
              <a:t>By-products</a:t>
            </a:r>
          </a:p>
          <a:p>
            <a:pPr marL="171450" indent="-171450">
              <a:buFont typeface="Arial" panose="020B0604020202020204" pitchFamily="34" charset="0"/>
              <a:buChar char="•"/>
            </a:pPr>
            <a:r>
              <a:rPr lang="en-GB" sz="900">
                <a:solidFill>
                  <a:schemeClr val="tx1"/>
                </a:solidFill>
                <a:latin typeface="Arial Narrow" panose="020B0606020202030204" pitchFamily="34" charset="0"/>
              </a:rPr>
              <a:t>Externalities</a:t>
            </a:r>
            <a:endParaRPr lang="en-GB" sz="900" i="1">
              <a:solidFill>
                <a:schemeClr val="tx1"/>
              </a:solidFill>
              <a:latin typeface="Arial Narrow" panose="020B0606020202030204" pitchFamily="34" charset="0"/>
            </a:endParaRPr>
          </a:p>
        </p:txBody>
      </p:sp>
      <p:cxnSp>
        <p:nvCxnSpPr>
          <p:cNvPr id="27" name="Straight Connector 26">
            <a:extLst>
              <a:ext uri="{FF2B5EF4-FFF2-40B4-BE49-F238E27FC236}">
                <a16:creationId xmlns:a16="http://schemas.microsoft.com/office/drawing/2014/main" id="{6B2F3305-FDD7-4AB2-9AC1-E0A757159BE7}"/>
              </a:ext>
            </a:extLst>
          </p:cNvPr>
          <p:cNvCxnSpPr>
            <a:cxnSpLocks/>
          </p:cNvCxnSpPr>
          <p:nvPr/>
        </p:nvCxnSpPr>
        <p:spPr>
          <a:xfrm>
            <a:off x="3696966" y="1971774"/>
            <a:ext cx="0" cy="1600476"/>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796CBB33-EB87-457B-AA51-A2DA79CC4283}"/>
              </a:ext>
            </a:extLst>
          </p:cNvPr>
          <p:cNvSpPr/>
          <p:nvPr/>
        </p:nvSpPr>
        <p:spPr>
          <a:xfrm>
            <a:off x="1753949" y="1290240"/>
            <a:ext cx="1855024" cy="2174852"/>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graphicFrame>
        <p:nvGraphicFramePr>
          <p:cNvPr id="39" name="Table 8">
            <a:extLst>
              <a:ext uri="{FF2B5EF4-FFF2-40B4-BE49-F238E27FC236}">
                <a16:creationId xmlns:a16="http://schemas.microsoft.com/office/drawing/2014/main" id="{A9AD78FF-6CB3-4D7D-AE17-763D5B584448}"/>
              </a:ext>
            </a:extLst>
          </p:cNvPr>
          <p:cNvGraphicFramePr>
            <a:graphicFrameLocks noGrp="1"/>
          </p:cNvGraphicFramePr>
          <p:nvPr>
            <p:extLst>
              <p:ext uri="{D42A27DB-BD31-4B8C-83A1-F6EECF244321}">
                <p14:modId xmlns:p14="http://schemas.microsoft.com/office/powerpoint/2010/main" val="4087614726"/>
              </p:ext>
            </p:extLst>
          </p:nvPr>
        </p:nvGraphicFramePr>
        <p:xfrm>
          <a:off x="1774043" y="3663905"/>
          <a:ext cx="1059326" cy="1508760"/>
        </p:xfrm>
        <a:graphic>
          <a:graphicData uri="http://schemas.openxmlformats.org/drawingml/2006/table">
            <a:tbl>
              <a:tblPr firstRow="1" bandRow="1">
                <a:tableStyleId>{5C22544A-7EE6-4342-B048-85BDC9FD1C3A}</a:tableStyleId>
              </a:tblPr>
              <a:tblGrid>
                <a:gridCol w="1059326">
                  <a:extLst>
                    <a:ext uri="{9D8B030D-6E8A-4147-A177-3AD203B41FA5}">
                      <a16:colId xmlns:a16="http://schemas.microsoft.com/office/drawing/2014/main" val="1350422565"/>
                    </a:ext>
                  </a:extLst>
                </a:gridCol>
              </a:tblGrid>
              <a:tr h="0">
                <a:tc>
                  <a:txBody>
                    <a:bodyPr/>
                    <a:lstStyle/>
                    <a:p>
                      <a:r>
                        <a:rPr lang="en-GB" sz="900" b="0">
                          <a:solidFill>
                            <a:schemeClr val="bg1"/>
                          </a:solidFill>
                          <a:latin typeface="Arial Narrow"/>
                        </a:rPr>
                        <a:t>Key economic values</a:t>
                      </a:r>
                    </a:p>
                    <a:p>
                      <a:pPr marL="171450" lvl="0" indent="-171450">
                        <a:buFont typeface="Arial"/>
                        <a:buChar char="•"/>
                      </a:pPr>
                      <a:r>
                        <a:rPr lang="en-GB" sz="900" b="0">
                          <a:solidFill>
                            <a:schemeClr val="bg1"/>
                          </a:solidFill>
                          <a:latin typeface="Arial Narrow"/>
                        </a:rPr>
                        <a:t>...</a:t>
                      </a: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0384528"/>
                  </a:ext>
                </a:extLst>
              </a:tr>
              <a:tr h="370840">
                <a:tc>
                  <a:txBody>
                    <a:bodyPr/>
                    <a:lstStyle/>
                    <a:p>
                      <a:r>
                        <a:rPr lang="en-GB" sz="900" b="0">
                          <a:solidFill>
                            <a:schemeClr val="bg2">
                              <a:lumMod val="25000"/>
                            </a:schemeClr>
                          </a:solidFill>
                          <a:latin typeface="Arial Narrow"/>
                        </a:rPr>
                        <a:t>Key socio-cultural values </a:t>
                      </a:r>
                    </a:p>
                    <a:p>
                      <a:pPr marL="171450" indent="-171450">
                        <a:buFont typeface="Arial"/>
                        <a:buChar char="•"/>
                      </a:pPr>
                      <a:r>
                        <a:rPr lang="en-GB" sz="900" b="0">
                          <a:solidFill>
                            <a:schemeClr val="bg2">
                              <a:lumMod val="25000"/>
                            </a:schemeClr>
                          </a:solidFill>
                          <a:latin typeface="Arial Narrow"/>
                        </a:rPr>
                        <a:t>...</a:t>
                      </a: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67621309"/>
                  </a:ext>
                </a:extLst>
              </a:tr>
              <a:tr h="370840">
                <a:tc>
                  <a:txBody>
                    <a:bodyPr/>
                    <a:lstStyle/>
                    <a:p>
                      <a:r>
                        <a:rPr lang="en-GB" sz="900" b="0">
                          <a:solidFill>
                            <a:schemeClr val="tx1">
                              <a:lumMod val="65000"/>
                              <a:lumOff val="35000"/>
                            </a:schemeClr>
                          </a:solidFill>
                          <a:latin typeface="Arial Narrow"/>
                        </a:rPr>
                        <a:t>Key environmental values</a:t>
                      </a:r>
                    </a:p>
                    <a:p>
                      <a:pPr marL="171450" indent="-171450">
                        <a:buFont typeface="Arial"/>
                        <a:buChar char="•"/>
                      </a:pPr>
                      <a:r>
                        <a:rPr lang="en-GB" sz="900" b="0">
                          <a:solidFill>
                            <a:schemeClr val="tx1">
                              <a:lumMod val="65000"/>
                              <a:lumOff val="35000"/>
                            </a:schemeClr>
                          </a:solidFill>
                          <a:latin typeface="Arial Narrow"/>
                        </a:rPr>
                        <a:t>...</a:t>
                      </a:r>
                    </a:p>
                  </a:txBody>
                  <a:tcPr/>
                </a:tc>
                <a:extLst>
                  <a:ext uri="{0D108BD9-81ED-4DB2-BD59-A6C34878D82A}">
                    <a16:rowId xmlns:a16="http://schemas.microsoft.com/office/drawing/2014/main" val="3479778455"/>
                  </a:ext>
                </a:extLst>
              </a:tr>
            </a:tbl>
          </a:graphicData>
        </a:graphic>
      </p:graphicFrame>
      <p:cxnSp>
        <p:nvCxnSpPr>
          <p:cNvPr id="41" name="Straight Connector 40">
            <a:extLst>
              <a:ext uri="{FF2B5EF4-FFF2-40B4-BE49-F238E27FC236}">
                <a16:creationId xmlns:a16="http://schemas.microsoft.com/office/drawing/2014/main" id="{4BCFBC5E-25FD-4EE3-AACD-C6AEDFC76FC3}"/>
              </a:ext>
            </a:extLst>
          </p:cNvPr>
          <p:cNvCxnSpPr>
            <a:cxnSpLocks/>
          </p:cNvCxnSpPr>
          <p:nvPr/>
        </p:nvCxnSpPr>
        <p:spPr>
          <a:xfrm flipV="1">
            <a:off x="2173871" y="3465092"/>
            <a:ext cx="0" cy="198813"/>
          </a:xfrm>
          <a:prstGeom prst="line">
            <a:avLst/>
          </a:prstGeom>
          <a:ln w="28575">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FA886D7F-1F4B-49FC-8C9A-62AD3481BBB1}"/>
              </a:ext>
            </a:extLst>
          </p:cNvPr>
          <p:cNvSpPr/>
          <p:nvPr/>
        </p:nvSpPr>
        <p:spPr>
          <a:xfrm>
            <a:off x="3896134" y="1290240"/>
            <a:ext cx="1855024" cy="2174852"/>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4" name="Rectangle 43">
            <a:extLst>
              <a:ext uri="{FF2B5EF4-FFF2-40B4-BE49-F238E27FC236}">
                <a16:creationId xmlns:a16="http://schemas.microsoft.com/office/drawing/2014/main" id="{069E4361-FC4B-421D-AC16-7C1F81442D8E}"/>
              </a:ext>
            </a:extLst>
          </p:cNvPr>
          <p:cNvSpPr/>
          <p:nvPr/>
        </p:nvSpPr>
        <p:spPr>
          <a:xfrm>
            <a:off x="6303018" y="1290240"/>
            <a:ext cx="1855024" cy="2174852"/>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5" name="Rectangle 44">
            <a:extLst>
              <a:ext uri="{FF2B5EF4-FFF2-40B4-BE49-F238E27FC236}">
                <a16:creationId xmlns:a16="http://schemas.microsoft.com/office/drawing/2014/main" id="{17A8A9CF-344D-4836-8814-566DC802E2F3}"/>
              </a:ext>
            </a:extLst>
          </p:cNvPr>
          <p:cNvSpPr/>
          <p:nvPr/>
        </p:nvSpPr>
        <p:spPr>
          <a:xfrm>
            <a:off x="8770230" y="1290240"/>
            <a:ext cx="1974804" cy="2174852"/>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35" name="Arrow: Right 34">
            <a:extLst>
              <a:ext uri="{FF2B5EF4-FFF2-40B4-BE49-F238E27FC236}">
                <a16:creationId xmlns:a16="http://schemas.microsoft.com/office/drawing/2014/main" id="{1DBA3673-5109-484D-87BB-DC4A32881CAF}"/>
              </a:ext>
            </a:extLst>
          </p:cNvPr>
          <p:cNvSpPr/>
          <p:nvPr/>
        </p:nvSpPr>
        <p:spPr>
          <a:xfrm>
            <a:off x="3509632" y="1737711"/>
            <a:ext cx="567656" cy="361949"/>
          </a:xfrm>
          <a:prstGeom prst="rightArrow">
            <a:avLst>
              <a:gd name="adj1" fmla="val 50000"/>
              <a:gd name="adj2" fmla="val 89119"/>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51" name="Rectangle 50">
            <a:extLst>
              <a:ext uri="{FF2B5EF4-FFF2-40B4-BE49-F238E27FC236}">
                <a16:creationId xmlns:a16="http://schemas.microsoft.com/office/drawing/2014/main" id="{F22BD200-E508-4DC9-A545-1976EA7123CD}"/>
              </a:ext>
            </a:extLst>
          </p:cNvPr>
          <p:cNvSpPr/>
          <p:nvPr/>
        </p:nvSpPr>
        <p:spPr>
          <a:xfrm>
            <a:off x="5282620" y="3572250"/>
            <a:ext cx="908111" cy="1286708"/>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Material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Financial</a:t>
            </a:r>
          </a:p>
          <a:p>
            <a:pPr marL="171450" indent="-171450">
              <a:buFont typeface="Arial" panose="020B0604020202020204" pitchFamily="34" charset="0"/>
              <a:buChar char="•"/>
            </a:pPr>
            <a:r>
              <a:rPr lang="en-GB" sz="900">
                <a:solidFill>
                  <a:schemeClr val="tx1"/>
                </a:solidFill>
                <a:latin typeface="Arial Narrow" panose="020B0606020202030204" pitchFamily="34" charset="0"/>
              </a:rPr>
              <a:t>Information</a:t>
            </a:r>
          </a:p>
          <a:p>
            <a:pPr marL="171450" indent="-171450">
              <a:buFont typeface="Arial" panose="020B0604020202020204" pitchFamily="34" charset="0"/>
              <a:buChar char="•"/>
            </a:pPr>
            <a:r>
              <a:rPr lang="en-GB" sz="900">
                <a:solidFill>
                  <a:schemeClr val="tx1"/>
                </a:solidFill>
                <a:latin typeface="Arial Narrow" panose="020B0606020202030204" pitchFamily="34" charset="0"/>
              </a:rPr>
              <a:t>By-products</a:t>
            </a:r>
          </a:p>
          <a:p>
            <a:pPr marL="171450" indent="-171450">
              <a:buFont typeface="Arial" panose="020B0604020202020204" pitchFamily="34" charset="0"/>
              <a:buChar char="•"/>
            </a:pPr>
            <a:r>
              <a:rPr lang="en-GB" sz="900">
                <a:solidFill>
                  <a:schemeClr val="tx1"/>
                </a:solidFill>
                <a:latin typeface="Arial Narrow" panose="020B0606020202030204" pitchFamily="34" charset="0"/>
              </a:rPr>
              <a:t>Externalities</a:t>
            </a:r>
            <a:endParaRPr lang="en-GB" sz="900" i="1">
              <a:solidFill>
                <a:schemeClr val="tx1"/>
              </a:solidFill>
              <a:latin typeface="Arial Narrow" panose="020B0606020202030204" pitchFamily="34" charset="0"/>
            </a:endParaRPr>
          </a:p>
        </p:txBody>
      </p:sp>
      <p:graphicFrame>
        <p:nvGraphicFramePr>
          <p:cNvPr id="54" name="Table 8">
            <a:extLst>
              <a:ext uri="{FF2B5EF4-FFF2-40B4-BE49-F238E27FC236}">
                <a16:creationId xmlns:a16="http://schemas.microsoft.com/office/drawing/2014/main" id="{CFF70F0D-73DC-4657-AB38-D3051B981C3B}"/>
              </a:ext>
            </a:extLst>
          </p:cNvPr>
          <p:cNvGraphicFramePr>
            <a:graphicFrameLocks noGrp="1"/>
          </p:cNvGraphicFramePr>
          <p:nvPr>
            <p:extLst>
              <p:ext uri="{D42A27DB-BD31-4B8C-83A1-F6EECF244321}">
                <p14:modId xmlns:p14="http://schemas.microsoft.com/office/powerpoint/2010/main" val="2031113581"/>
              </p:ext>
            </p:extLst>
          </p:nvPr>
        </p:nvGraphicFramePr>
        <p:xfrm>
          <a:off x="4068639" y="3663905"/>
          <a:ext cx="1059326" cy="1508760"/>
        </p:xfrm>
        <a:graphic>
          <a:graphicData uri="http://schemas.openxmlformats.org/drawingml/2006/table">
            <a:tbl>
              <a:tblPr firstRow="1" bandRow="1">
                <a:tableStyleId>{5C22544A-7EE6-4342-B048-85BDC9FD1C3A}</a:tableStyleId>
              </a:tblPr>
              <a:tblGrid>
                <a:gridCol w="1059326">
                  <a:extLst>
                    <a:ext uri="{9D8B030D-6E8A-4147-A177-3AD203B41FA5}">
                      <a16:colId xmlns:a16="http://schemas.microsoft.com/office/drawing/2014/main" val="1350422565"/>
                    </a:ext>
                  </a:extLst>
                </a:gridCol>
              </a:tblGrid>
              <a:tr h="0">
                <a:tc>
                  <a:txBody>
                    <a:bodyPr/>
                    <a:lstStyle/>
                    <a:p>
                      <a:r>
                        <a:rPr lang="en-GB" sz="900" b="0">
                          <a:solidFill>
                            <a:schemeClr val="bg1"/>
                          </a:solidFill>
                          <a:latin typeface="Arial Narrow"/>
                        </a:rPr>
                        <a:t>Key economic values</a:t>
                      </a:r>
                    </a:p>
                    <a:p>
                      <a:pPr marL="171450" lvl="0" indent="-171450">
                        <a:buFont typeface="Arial"/>
                        <a:buChar char="•"/>
                      </a:pPr>
                      <a:r>
                        <a:rPr lang="en-GB" sz="900" b="0">
                          <a:solidFill>
                            <a:schemeClr val="bg1"/>
                          </a:solidFill>
                          <a:latin typeface="Arial Narrow"/>
                        </a:rPr>
                        <a:t>...</a:t>
                      </a: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0384528"/>
                  </a:ext>
                </a:extLst>
              </a:tr>
              <a:tr h="370840">
                <a:tc>
                  <a:txBody>
                    <a:bodyPr/>
                    <a:lstStyle/>
                    <a:p>
                      <a:r>
                        <a:rPr lang="en-GB" sz="900">
                          <a:solidFill>
                            <a:schemeClr val="bg2">
                              <a:lumMod val="25000"/>
                            </a:schemeClr>
                          </a:solidFill>
                          <a:latin typeface="Arial Narrow"/>
                        </a:rPr>
                        <a:t>Key socio-cultural values</a:t>
                      </a:r>
                    </a:p>
                    <a:p>
                      <a:pPr marL="171450" lvl="0" indent="-171450">
                        <a:buFont typeface="Arial"/>
                        <a:buChar char="•"/>
                      </a:pPr>
                      <a:r>
                        <a:rPr lang="en-GB" sz="900">
                          <a:solidFill>
                            <a:schemeClr val="bg2">
                              <a:lumMod val="25000"/>
                            </a:schemeClr>
                          </a:solidFill>
                          <a:latin typeface="Arial Narrow"/>
                        </a:rPr>
                        <a:t>...</a:t>
                      </a: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67621309"/>
                  </a:ext>
                </a:extLst>
              </a:tr>
              <a:tr h="370840">
                <a:tc>
                  <a:txBody>
                    <a:bodyPr/>
                    <a:lstStyle/>
                    <a:p>
                      <a:r>
                        <a:rPr lang="en-GB" sz="900">
                          <a:solidFill>
                            <a:schemeClr val="tx1">
                              <a:lumMod val="65000"/>
                              <a:lumOff val="35000"/>
                            </a:schemeClr>
                          </a:solidFill>
                          <a:latin typeface="Arial Narrow"/>
                        </a:rPr>
                        <a:t>Key environmental values</a:t>
                      </a:r>
                    </a:p>
                    <a:p>
                      <a:pPr marL="171450" lvl="0" indent="-171450">
                        <a:buFont typeface="Arial"/>
                        <a:buChar char="•"/>
                      </a:pPr>
                      <a:r>
                        <a:rPr lang="en-GB" sz="900">
                          <a:solidFill>
                            <a:schemeClr val="tx1">
                              <a:lumMod val="65000"/>
                              <a:lumOff val="35000"/>
                            </a:schemeClr>
                          </a:solidFill>
                          <a:latin typeface="Arial Narrow"/>
                        </a:rPr>
                        <a:t>...</a:t>
                      </a:r>
                    </a:p>
                  </a:txBody>
                  <a:tcPr/>
                </a:tc>
                <a:extLst>
                  <a:ext uri="{0D108BD9-81ED-4DB2-BD59-A6C34878D82A}">
                    <a16:rowId xmlns:a16="http://schemas.microsoft.com/office/drawing/2014/main" val="3479778455"/>
                  </a:ext>
                </a:extLst>
              </a:tr>
            </a:tbl>
          </a:graphicData>
        </a:graphic>
      </p:graphicFrame>
      <p:cxnSp>
        <p:nvCxnSpPr>
          <p:cNvPr id="55" name="Straight Connector 54">
            <a:extLst>
              <a:ext uri="{FF2B5EF4-FFF2-40B4-BE49-F238E27FC236}">
                <a16:creationId xmlns:a16="http://schemas.microsoft.com/office/drawing/2014/main" id="{FF2A9050-DE5F-4B25-A8D8-0C9A130F7C57}"/>
              </a:ext>
            </a:extLst>
          </p:cNvPr>
          <p:cNvCxnSpPr>
            <a:cxnSpLocks/>
          </p:cNvCxnSpPr>
          <p:nvPr/>
        </p:nvCxnSpPr>
        <p:spPr>
          <a:xfrm flipV="1">
            <a:off x="4468467" y="3465092"/>
            <a:ext cx="0" cy="198813"/>
          </a:xfrm>
          <a:prstGeom prst="line">
            <a:avLst/>
          </a:prstGeom>
          <a:ln w="28575">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CF0950B0-6165-4D2A-BAB7-132E4303F1FB}"/>
              </a:ext>
            </a:extLst>
          </p:cNvPr>
          <p:cNvSpPr/>
          <p:nvPr/>
        </p:nvSpPr>
        <p:spPr>
          <a:xfrm>
            <a:off x="7709449" y="3565298"/>
            <a:ext cx="908111" cy="1293660"/>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Material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Financial</a:t>
            </a:r>
          </a:p>
          <a:p>
            <a:pPr marL="171450" indent="-171450">
              <a:buFont typeface="Arial" panose="020B0604020202020204" pitchFamily="34" charset="0"/>
              <a:buChar char="•"/>
            </a:pPr>
            <a:r>
              <a:rPr lang="en-GB" sz="900">
                <a:solidFill>
                  <a:schemeClr val="tx1"/>
                </a:solidFill>
                <a:latin typeface="Arial Narrow" panose="020B0606020202030204" pitchFamily="34" charset="0"/>
              </a:rPr>
              <a:t>Information</a:t>
            </a:r>
          </a:p>
          <a:p>
            <a:pPr marL="171450" indent="-171450">
              <a:buFont typeface="Arial" panose="020B0604020202020204" pitchFamily="34" charset="0"/>
              <a:buChar char="•"/>
            </a:pPr>
            <a:r>
              <a:rPr lang="en-GB" sz="900">
                <a:solidFill>
                  <a:schemeClr val="tx1"/>
                </a:solidFill>
                <a:latin typeface="Arial Narrow" panose="020B0606020202030204" pitchFamily="34" charset="0"/>
              </a:rPr>
              <a:t>By-products</a:t>
            </a:r>
          </a:p>
          <a:p>
            <a:pPr marL="171450" indent="-171450">
              <a:buFont typeface="Arial" panose="020B0604020202020204" pitchFamily="34" charset="0"/>
              <a:buChar char="•"/>
            </a:pPr>
            <a:r>
              <a:rPr lang="en-GB" sz="900">
                <a:solidFill>
                  <a:schemeClr val="tx1"/>
                </a:solidFill>
                <a:latin typeface="Arial Narrow" panose="020B0606020202030204" pitchFamily="34" charset="0"/>
              </a:rPr>
              <a:t>Externalities</a:t>
            </a:r>
            <a:endParaRPr lang="en-GB" sz="900" i="1">
              <a:solidFill>
                <a:schemeClr val="tx1"/>
              </a:solidFill>
              <a:latin typeface="Arial Narrow" panose="020B0606020202030204" pitchFamily="34" charset="0"/>
            </a:endParaRPr>
          </a:p>
        </p:txBody>
      </p:sp>
      <p:graphicFrame>
        <p:nvGraphicFramePr>
          <p:cNvPr id="59" name="Table 8">
            <a:extLst>
              <a:ext uri="{FF2B5EF4-FFF2-40B4-BE49-F238E27FC236}">
                <a16:creationId xmlns:a16="http://schemas.microsoft.com/office/drawing/2014/main" id="{08F03BA4-9054-4C81-AEA4-428853481E82}"/>
              </a:ext>
            </a:extLst>
          </p:cNvPr>
          <p:cNvGraphicFramePr>
            <a:graphicFrameLocks noGrp="1"/>
          </p:cNvGraphicFramePr>
          <p:nvPr>
            <p:extLst>
              <p:ext uri="{D42A27DB-BD31-4B8C-83A1-F6EECF244321}">
                <p14:modId xmlns:p14="http://schemas.microsoft.com/office/powerpoint/2010/main" val="361433863"/>
              </p:ext>
            </p:extLst>
          </p:nvPr>
        </p:nvGraphicFramePr>
        <p:xfrm>
          <a:off x="6378702" y="3656953"/>
          <a:ext cx="1059326" cy="1508760"/>
        </p:xfrm>
        <a:graphic>
          <a:graphicData uri="http://schemas.openxmlformats.org/drawingml/2006/table">
            <a:tbl>
              <a:tblPr firstRow="1" bandRow="1">
                <a:tableStyleId>{5C22544A-7EE6-4342-B048-85BDC9FD1C3A}</a:tableStyleId>
              </a:tblPr>
              <a:tblGrid>
                <a:gridCol w="1059326">
                  <a:extLst>
                    <a:ext uri="{9D8B030D-6E8A-4147-A177-3AD203B41FA5}">
                      <a16:colId xmlns:a16="http://schemas.microsoft.com/office/drawing/2014/main" val="1350422565"/>
                    </a:ext>
                  </a:extLst>
                </a:gridCol>
              </a:tblGrid>
              <a:tr h="0">
                <a:tc>
                  <a:txBody>
                    <a:bodyPr/>
                    <a:lstStyle/>
                    <a:p>
                      <a:r>
                        <a:rPr lang="en-GB" sz="900" b="0">
                          <a:solidFill>
                            <a:schemeClr val="bg1"/>
                          </a:solidFill>
                          <a:latin typeface="Arial Narrow"/>
                        </a:rPr>
                        <a:t>Key economic values</a:t>
                      </a:r>
                    </a:p>
                    <a:p>
                      <a:pPr marL="171450" lvl="0" indent="-171450">
                        <a:buFont typeface="Arial"/>
                        <a:buChar char="•"/>
                      </a:pPr>
                      <a:r>
                        <a:rPr lang="en-GB" sz="900" b="0">
                          <a:solidFill>
                            <a:schemeClr val="bg1"/>
                          </a:solidFill>
                          <a:latin typeface="Arial Narrow"/>
                        </a:rPr>
                        <a:t>...</a:t>
                      </a: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0384528"/>
                  </a:ext>
                </a:extLst>
              </a:tr>
              <a:tr h="370840">
                <a:tc>
                  <a:txBody>
                    <a:bodyPr/>
                    <a:lstStyle/>
                    <a:p>
                      <a:r>
                        <a:rPr lang="en-GB" sz="900">
                          <a:solidFill>
                            <a:schemeClr val="bg2">
                              <a:lumMod val="25000"/>
                            </a:schemeClr>
                          </a:solidFill>
                          <a:latin typeface="Arial Narrow"/>
                        </a:rPr>
                        <a:t>Key socio-cultural values</a:t>
                      </a:r>
                    </a:p>
                    <a:p>
                      <a:pPr marL="171450" indent="-171450">
                        <a:buFont typeface="Arial"/>
                        <a:buChar char="•"/>
                      </a:pPr>
                      <a:r>
                        <a:rPr lang="en-GB" sz="900">
                          <a:solidFill>
                            <a:schemeClr val="bg2">
                              <a:lumMod val="25000"/>
                            </a:schemeClr>
                          </a:solidFill>
                          <a:latin typeface="Arial Narrow" panose="020B0606020202030204" pitchFamily="34" charset="0"/>
                        </a:rPr>
                        <a:t>…</a:t>
                      </a: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67621309"/>
                  </a:ext>
                </a:extLst>
              </a:tr>
              <a:tr h="370840">
                <a:tc>
                  <a:txBody>
                    <a:bodyPr/>
                    <a:lstStyle/>
                    <a:p>
                      <a:r>
                        <a:rPr lang="en-GB" sz="900">
                          <a:solidFill>
                            <a:schemeClr val="tx1">
                              <a:lumMod val="65000"/>
                              <a:lumOff val="35000"/>
                            </a:schemeClr>
                          </a:solidFill>
                          <a:latin typeface="Arial Narrow"/>
                        </a:rPr>
                        <a:t>Key environmental values</a:t>
                      </a:r>
                    </a:p>
                    <a:p>
                      <a:pPr marL="171450" indent="-171450">
                        <a:buFont typeface="Arial"/>
                        <a:buChar char="•"/>
                      </a:pPr>
                      <a:r>
                        <a:rPr lang="en-GB" sz="900">
                          <a:solidFill>
                            <a:schemeClr val="tx1">
                              <a:lumMod val="65000"/>
                              <a:lumOff val="35000"/>
                            </a:schemeClr>
                          </a:solidFill>
                          <a:latin typeface="Arial Narrow"/>
                        </a:rPr>
                        <a:t>...</a:t>
                      </a:r>
                    </a:p>
                  </a:txBody>
                  <a:tcPr/>
                </a:tc>
                <a:extLst>
                  <a:ext uri="{0D108BD9-81ED-4DB2-BD59-A6C34878D82A}">
                    <a16:rowId xmlns:a16="http://schemas.microsoft.com/office/drawing/2014/main" val="3479778455"/>
                  </a:ext>
                </a:extLst>
              </a:tr>
            </a:tbl>
          </a:graphicData>
        </a:graphic>
      </p:graphicFrame>
      <p:cxnSp>
        <p:nvCxnSpPr>
          <p:cNvPr id="60" name="Straight Connector 59">
            <a:extLst>
              <a:ext uri="{FF2B5EF4-FFF2-40B4-BE49-F238E27FC236}">
                <a16:creationId xmlns:a16="http://schemas.microsoft.com/office/drawing/2014/main" id="{08EBAB55-D16B-4D3E-B2D7-5337A7015E1D}"/>
              </a:ext>
            </a:extLst>
          </p:cNvPr>
          <p:cNvCxnSpPr>
            <a:cxnSpLocks/>
          </p:cNvCxnSpPr>
          <p:nvPr/>
        </p:nvCxnSpPr>
        <p:spPr>
          <a:xfrm flipV="1">
            <a:off x="6778530" y="3458140"/>
            <a:ext cx="0" cy="198813"/>
          </a:xfrm>
          <a:prstGeom prst="line">
            <a:avLst/>
          </a:prstGeom>
          <a:ln w="28575">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64" name="Table 8">
            <a:extLst>
              <a:ext uri="{FF2B5EF4-FFF2-40B4-BE49-F238E27FC236}">
                <a16:creationId xmlns:a16="http://schemas.microsoft.com/office/drawing/2014/main" id="{445F3E75-4E61-4F61-9ADF-EC36CD079388}"/>
              </a:ext>
            </a:extLst>
          </p:cNvPr>
          <p:cNvGraphicFramePr>
            <a:graphicFrameLocks noGrp="1"/>
          </p:cNvGraphicFramePr>
          <p:nvPr>
            <p:extLst>
              <p:ext uri="{D42A27DB-BD31-4B8C-83A1-F6EECF244321}">
                <p14:modId xmlns:p14="http://schemas.microsoft.com/office/powerpoint/2010/main" val="1543169980"/>
              </p:ext>
            </p:extLst>
          </p:nvPr>
        </p:nvGraphicFramePr>
        <p:xfrm>
          <a:off x="8749115" y="3663905"/>
          <a:ext cx="1059326" cy="1508760"/>
        </p:xfrm>
        <a:graphic>
          <a:graphicData uri="http://schemas.openxmlformats.org/drawingml/2006/table">
            <a:tbl>
              <a:tblPr firstRow="1" bandRow="1">
                <a:tableStyleId>{5C22544A-7EE6-4342-B048-85BDC9FD1C3A}</a:tableStyleId>
              </a:tblPr>
              <a:tblGrid>
                <a:gridCol w="1059326">
                  <a:extLst>
                    <a:ext uri="{9D8B030D-6E8A-4147-A177-3AD203B41FA5}">
                      <a16:colId xmlns:a16="http://schemas.microsoft.com/office/drawing/2014/main" val="1350422565"/>
                    </a:ext>
                  </a:extLst>
                </a:gridCol>
              </a:tblGrid>
              <a:tr h="0">
                <a:tc>
                  <a:txBody>
                    <a:bodyPr/>
                    <a:lstStyle/>
                    <a:p>
                      <a:r>
                        <a:rPr lang="en-GB" sz="900" b="0">
                          <a:solidFill>
                            <a:schemeClr val="bg1"/>
                          </a:solidFill>
                          <a:latin typeface="Arial Narrow"/>
                        </a:rPr>
                        <a:t>Key economic values</a:t>
                      </a:r>
                    </a:p>
                    <a:p>
                      <a:pPr marL="171450" lvl="0" indent="-171450">
                        <a:buFont typeface="Arial"/>
                        <a:buChar char="•"/>
                      </a:pPr>
                      <a:r>
                        <a:rPr lang="en-GB" sz="900" b="0">
                          <a:solidFill>
                            <a:schemeClr val="bg1"/>
                          </a:solidFill>
                          <a:latin typeface="Arial Narrow"/>
                        </a:rPr>
                        <a:t>...</a:t>
                      </a: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0384528"/>
                  </a:ext>
                </a:extLst>
              </a:tr>
              <a:tr h="437054">
                <a:tc>
                  <a:txBody>
                    <a:bodyPr/>
                    <a:lstStyle/>
                    <a:p>
                      <a:r>
                        <a:rPr lang="en-GB" sz="900">
                          <a:solidFill>
                            <a:schemeClr val="bg2">
                              <a:lumMod val="25000"/>
                            </a:schemeClr>
                          </a:solidFill>
                          <a:latin typeface="Arial Narrow"/>
                        </a:rPr>
                        <a:t>Key socio-cultural values</a:t>
                      </a:r>
                    </a:p>
                    <a:p>
                      <a:pPr marL="171450" indent="-171450">
                        <a:buFont typeface="Arial"/>
                        <a:buChar char="•"/>
                      </a:pPr>
                      <a:r>
                        <a:rPr lang="en-GB" sz="900">
                          <a:solidFill>
                            <a:schemeClr val="bg2">
                              <a:lumMod val="25000"/>
                            </a:schemeClr>
                          </a:solidFill>
                          <a:latin typeface="Arial Narrow"/>
                        </a:rPr>
                        <a:t>...</a:t>
                      </a: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67621309"/>
                  </a:ext>
                </a:extLst>
              </a:tr>
              <a:tr h="370840">
                <a:tc>
                  <a:txBody>
                    <a:bodyPr/>
                    <a:lstStyle/>
                    <a:p>
                      <a:r>
                        <a:rPr lang="en-GB" sz="900">
                          <a:solidFill>
                            <a:schemeClr val="tx1">
                              <a:lumMod val="65000"/>
                              <a:lumOff val="35000"/>
                            </a:schemeClr>
                          </a:solidFill>
                          <a:latin typeface="Arial Narrow"/>
                        </a:rPr>
                        <a:t>Key environmental values</a:t>
                      </a:r>
                    </a:p>
                    <a:p>
                      <a:pPr marL="171450" lvl="0" indent="-171450">
                        <a:buFont typeface="Arial"/>
                        <a:buChar char="•"/>
                      </a:pPr>
                      <a:r>
                        <a:rPr lang="en-GB" sz="900">
                          <a:solidFill>
                            <a:schemeClr val="tx1">
                              <a:lumMod val="65000"/>
                              <a:lumOff val="35000"/>
                            </a:schemeClr>
                          </a:solidFill>
                          <a:latin typeface="Arial Narrow"/>
                        </a:rPr>
                        <a:t>...</a:t>
                      </a:r>
                    </a:p>
                  </a:txBody>
                  <a:tcPr/>
                </a:tc>
                <a:extLst>
                  <a:ext uri="{0D108BD9-81ED-4DB2-BD59-A6C34878D82A}">
                    <a16:rowId xmlns:a16="http://schemas.microsoft.com/office/drawing/2014/main" val="3479778455"/>
                  </a:ext>
                </a:extLst>
              </a:tr>
            </a:tbl>
          </a:graphicData>
        </a:graphic>
      </p:graphicFrame>
      <p:cxnSp>
        <p:nvCxnSpPr>
          <p:cNvPr id="65" name="Straight Connector 64">
            <a:extLst>
              <a:ext uri="{FF2B5EF4-FFF2-40B4-BE49-F238E27FC236}">
                <a16:creationId xmlns:a16="http://schemas.microsoft.com/office/drawing/2014/main" id="{08315B9A-D13E-46BF-A056-8006CBECC55E}"/>
              </a:ext>
            </a:extLst>
          </p:cNvPr>
          <p:cNvCxnSpPr>
            <a:cxnSpLocks/>
          </p:cNvCxnSpPr>
          <p:nvPr/>
        </p:nvCxnSpPr>
        <p:spPr>
          <a:xfrm flipV="1">
            <a:off x="9148943" y="3465092"/>
            <a:ext cx="0" cy="198813"/>
          </a:xfrm>
          <a:prstGeom prst="line">
            <a:avLst/>
          </a:prstGeom>
          <a:ln w="28575">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2" name="Callout: Down Arrow 41">
            <a:extLst>
              <a:ext uri="{FF2B5EF4-FFF2-40B4-BE49-F238E27FC236}">
                <a16:creationId xmlns:a16="http://schemas.microsoft.com/office/drawing/2014/main" id="{E3ED70C9-AE1F-4C32-A607-78FF06322B48}"/>
              </a:ext>
            </a:extLst>
          </p:cNvPr>
          <p:cNvSpPr/>
          <p:nvPr/>
        </p:nvSpPr>
        <p:spPr>
          <a:xfrm>
            <a:off x="8922169" y="83541"/>
            <a:ext cx="1483675" cy="1176942"/>
          </a:xfrm>
          <a:prstGeom prst="downArrowCallout">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lIns="91440" tIns="45720" rIns="91440" bIns="45720" rtlCol="0" anchor="ctr"/>
          <a:lstStyle/>
          <a:p>
            <a:pPr marL="171450" indent="-171450">
              <a:buFont typeface="Arial" panose="020B0604020202020204" pitchFamily="34" charset="0"/>
              <a:buChar char="•"/>
            </a:pPr>
            <a:r>
              <a:rPr lang="en-GB" sz="900">
                <a:latin typeface="Arial Narrow" panose="020B0606020202030204" pitchFamily="34" charset="0"/>
                <a:ea typeface="+mn-lt"/>
                <a:cs typeface="+mn-lt"/>
              </a:rPr>
              <a:t>Territorial capital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a:t>
            </a:r>
          </a:p>
        </p:txBody>
      </p:sp>
      <p:cxnSp>
        <p:nvCxnSpPr>
          <p:cNvPr id="38" name="Straight Connector 37">
            <a:extLst>
              <a:ext uri="{FF2B5EF4-FFF2-40B4-BE49-F238E27FC236}">
                <a16:creationId xmlns:a16="http://schemas.microsoft.com/office/drawing/2014/main" id="{82CCA75D-BC68-47BA-A30D-B64DC0BDB998}"/>
              </a:ext>
            </a:extLst>
          </p:cNvPr>
          <p:cNvCxnSpPr>
            <a:cxnSpLocks/>
          </p:cNvCxnSpPr>
          <p:nvPr/>
        </p:nvCxnSpPr>
        <p:spPr>
          <a:xfrm>
            <a:off x="5986510" y="1964822"/>
            <a:ext cx="0" cy="1600476"/>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C5F6F3-4E15-4457-A879-16043A3142E9}"/>
              </a:ext>
            </a:extLst>
          </p:cNvPr>
          <p:cNvCxnSpPr>
            <a:cxnSpLocks/>
          </p:cNvCxnSpPr>
          <p:nvPr/>
        </p:nvCxnSpPr>
        <p:spPr>
          <a:xfrm>
            <a:off x="8500794" y="1964822"/>
            <a:ext cx="0" cy="1600476"/>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47" name="Rectangle: Top Corners Snipped 46">
            <a:extLst>
              <a:ext uri="{FF2B5EF4-FFF2-40B4-BE49-F238E27FC236}">
                <a16:creationId xmlns:a16="http://schemas.microsoft.com/office/drawing/2014/main" id="{6AFB01C2-AD25-4127-80C4-468E3540FD6A}"/>
              </a:ext>
            </a:extLst>
          </p:cNvPr>
          <p:cNvSpPr/>
          <p:nvPr/>
        </p:nvSpPr>
        <p:spPr>
          <a:xfrm rot="5400000">
            <a:off x="11018698" y="504891"/>
            <a:ext cx="1169962" cy="850788"/>
          </a:xfrm>
          <a:prstGeom prst="snip2SameRect">
            <a:avLst/>
          </a:prstGeom>
          <a:solidFill>
            <a:srgbClr val="CC33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vert270" lIns="91440" tIns="45720" rIns="91440" bIns="45720" rtlCol="0" anchor="ctr"/>
          <a:lstStyle/>
          <a:p>
            <a:pPr algn="ctr"/>
            <a:r>
              <a:rPr lang="en-GB" sz="900">
                <a:latin typeface="Arial Narrow"/>
              </a:rPr>
              <a:t>FOCAL PRODUCT(S)</a:t>
            </a:r>
            <a:endParaRPr lang="en-GB" sz="900" b="1">
              <a:latin typeface="Arial Narrow"/>
            </a:endParaRPr>
          </a:p>
          <a:p>
            <a:pPr marL="171450" indent="-171450" algn="ctr">
              <a:buFont typeface="Arial"/>
              <a:buChar char="•"/>
            </a:pPr>
            <a:r>
              <a:rPr lang="en-GB" sz="900">
                <a:latin typeface="Arial Narrow"/>
              </a:rPr>
              <a:t>...</a:t>
            </a:r>
          </a:p>
        </p:txBody>
      </p:sp>
      <p:sp>
        <p:nvSpPr>
          <p:cNvPr id="48" name="Arrow: Right 47">
            <a:extLst>
              <a:ext uri="{FF2B5EF4-FFF2-40B4-BE49-F238E27FC236}">
                <a16:creationId xmlns:a16="http://schemas.microsoft.com/office/drawing/2014/main" id="{45DB27FC-1A41-482D-81D5-80A5542F6AD4}"/>
              </a:ext>
            </a:extLst>
          </p:cNvPr>
          <p:cNvSpPr/>
          <p:nvPr/>
        </p:nvSpPr>
        <p:spPr>
          <a:xfrm>
            <a:off x="5648914" y="1737711"/>
            <a:ext cx="742404" cy="361949"/>
          </a:xfrm>
          <a:prstGeom prst="rightArrow">
            <a:avLst>
              <a:gd name="adj1" fmla="val 50000"/>
              <a:gd name="adj2" fmla="val 89119"/>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9" name="Arrow: Right 48">
            <a:extLst>
              <a:ext uri="{FF2B5EF4-FFF2-40B4-BE49-F238E27FC236}">
                <a16:creationId xmlns:a16="http://schemas.microsoft.com/office/drawing/2014/main" id="{C0A000C1-C087-4626-8BB8-9702BBDF35DA}"/>
              </a:ext>
            </a:extLst>
          </p:cNvPr>
          <p:cNvSpPr/>
          <p:nvPr/>
        </p:nvSpPr>
        <p:spPr>
          <a:xfrm>
            <a:off x="8007476" y="1717976"/>
            <a:ext cx="901670" cy="361949"/>
          </a:xfrm>
          <a:prstGeom prst="rightArrow">
            <a:avLst>
              <a:gd name="adj1" fmla="val 50000"/>
              <a:gd name="adj2" fmla="val 89119"/>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cxnSp>
        <p:nvCxnSpPr>
          <p:cNvPr id="3" name="Straight Arrow Connector 2">
            <a:extLst>
              <a:ext uri="{FF2B5EF4-FFF2-40B4-BE49-F238E27FC236}">
                <a16:creationId xmlns:a16="http://schemas.microsoft.com/office/drawing/2014/main" id="{84558F47-9E1E-4D21-B05A-F59B2FD8A186}"/>
              </a:ext>
            </a:extLst>
          </p:cNvPr>
          <p:cNvCxnSpPr>
            <a:cxnSpLocks/>
          </p:cNvCxnSpPr>
          <p:nvPr/>
        </p:nvCxnSpPr>
        <p:spPr>
          <a:xfrm>
            <a:off x="2297326" y="6057377"/>
            <a:ext cx="9246806" cy="57165"/>
          </a:xfrm>
          <a:prstGeom prst="straightConnector1">
            <a:avLst/>
          </a:prstGeom>
          <a:ln w="190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BC2BD85-5C8F-4C35-91D6-EA1F0587B209}"/>
              </a:ext>
            </a:extLst>
          </p:cNvPr>
          <p:cNvCxnSpPr>
            <a:cxnSpLocks/>
            <a:endCxn id="46" idx="2"/>
          </p:cNvCxnSpPr>
          <p:nvPr/>
        </p:nvCxnSpPr>
        <p:spPr>
          <a:xfrm flipV="1">
            <a:off x="11544132" y="5149520"/>
            <a:ext cx="0" cy="96502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6A725AD-658D-4FB1-8778-E67BB1DA349A}"/>
              </a:ext>
            </a:extLst>
          </p:cNvPr>
          <p:cNvCxnSpPr>
            <a:cxnSpLocks/>
            <a:endCxn id="39" idx="2"/>
          </p:cNvCxnSpPr>
          <p:nvPr/>
        </p:nvCxnSpPr>
        <p:spPr>
          <a:xfrm flipV="1">
            <a:off x="2303706" y="5172665"/>
            <a:ext cx="0" cy="86466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E0BB9EA-3CA8-470D-9A78-ACBC52F71597}"/>
              </a:ext>
            </a:extLst>
          </p:cNvPr>
          <p:cNvCxnSpPr>
            <a:cxnSpLocks/>
            <a:stCxn id="54" idx="2"/>
          </p:cNvCxnSpPr>
          <p:nvPr/>
        </p:nvCxnSpPr>
        <p:spPr>
          <a:xfrm>
            <a:off x="4598302" y="5172665"/>
            <a:ext cx="8422" cy="91561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8A7AB735-6ADB-49EE-BC11-FC89F051C7C2}"/>
              </a:ext>
            </a:extLst>
          </p:cNvPr>
          <p:cNvCxnSpPr>
            <a:cxnSpLocks/>
            <a:stCxn id="59" idx="2"/>
          </p:cNvCxnSpPr>
          <p:nvPr/>
        </p:nvCxnSpPr>
        <p:spPr>
          <a:xfrm>
            <a:off x="6908365" y="5165713"/>
            <a:ext cx="0" cy="91110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E13D125-DCF6-4F7C-A6B6-A02ABC52A2A4}"/>
              </a:ext>
            </a:extLst>
          </p:cNvPr>
          <p:cNvCxnSpPr>
            <a:cxnSpLocks/>
            <a:stCxn id="64" idx="2"/>
          </p:cNvCxnSpPr>
          <p:nvPr/>
        </p:nvCxnSpPr>
        <p:spPr>
          <a:xfrm>
            <a:off x="9278778" y="5172665"/>
            <a:ext cx="0" cy="9149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6" name="Rectangle: Diagonal Corners Snipped 105">
            <a:extLst>
              <a:ext uri="{FF2B5EF4-FFF2-40B4-BE49-F238E27FC236}">
                <a16:creationId xmlns:a16="http://schemas.microsoft.com/office/drawing/2014/main" id="{486DC38D-95FA-4519-92EC-284F0F656503}"/>
              </a:ext>
            </a:extLst>
          </p:cNvPr>
          <p:cNvSpPr/>
          <p:nvPr/>
        </p:nvSpPr>
        <p:spPr>
          <a:xfrm>
            <a:off x="2006653" y="5562226"/>
            <a:ext cx="695178" cy="27708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a:latin typeface="Arial Narrow" panose="020B0606020202030204" pitchFamily="34" charset="0"/>
              </a:rPr>
              <a:t>Values</a:t>
            </a:r>
          </a:p>
        </p:txBody>
      </p:sp>
      <p:sp>
        <p:nvSpPr>
          <p:cNvPr id="107" name="Rectangle: Diagonal Corners Snipped 106">
            <a:extLst>
              <a:ext uri="{FF2B5EF4-FFF2-40B4-BE49-F238E27FC236}">
                <a16:creationId xmlns:a16="http://schemas.microsoft.com/office/drawing/2014/main" id="{D6E7AB8E-7D1D-4DA5-A06A-77466ED9622F}"/>
              </a:ext>
            </a:extLst>
          </p:cNvPr>
          <p:cNvSpPr/>
          <p:nvPr/>
        </p:nvSpPr>
        <p:spPr>
          <a:xfrm>
            <a:off x="4266180" y="5566812"/>
            <a:ext cx="695178" cy="27708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a:latin typeface="Arial Narrow" panose="020B0606020202030204" pitchFamily="34" charset="0"/>
              </a:rPr>
              <a:t>Values</a:t>
            </a:r>
          </a:p>
        </p:txBody>
      </p:sp>
      <p:sp>
        <p:nvSpPr>
          <p:cNvPr id="108" name="Rectangle: Diagonal Corners Snipped 107">
            <a:extLst>
              <a:ext uri="{FF2B5EF4-FFF2-40B4-BE49-F238E27FC236}">
                <a16:creationId xmlns:a16="http://schemas.microsoft.com/office/drawing/2014/main" id="{0443089F-6825-4C42-A65B-22F8196D6FCC}"/>
              </a:ext>
            </a:extLst>
          </p:cNvPr>
          <p:cNvSpPr/>
          <p:nvPr/>
        </p:nvSpPr>
        <p:spPr>
          <a:xfrm>
            <a:off x="6545309" y="5570837"/>
            <a:ext cx="695178" cy="27708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a:latin typeface="Arial Narrow" panose="020B0606020202030204" pitchFamily="34" charset="0"/>
              </a:rPr>
              <a:t>Values</a:t>
            </a:r>
          </a:p>
        </p:txBody>
      </p:sp>
      <p:sp>
        <p:nvSpPr>
          <p:cNvPr id="109" name="Rectangle: Diagonal Corners Snipped 108">
            <a:extLst>
              <a:ext uri="{FF2B5EF4-FFF2-40B4-BE49-F238E27FC236}">
                <a16:creationId xmlns:a16="http://schemas.microsoft.com/office/drawing/2014/main" id="{9D2E70AD-4EEC-4E71-8620-93B73F0F9E20}"/>
              </a:ext>
            </a:extLst>
          </p:cNvPr>
          <p:cNvSpPr/>
          <p:nvPr/>
        </p:nvSpPr>
        <p:spPr>
          <a:xfrm>
            <a:off x="8922169" y="5562226"/>
            <a:ext cx="695178" cy="27708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a:latin typeface="Arial Narrow" panose="020B0606020202030204" pitchFamily="34" charset="0"/>
              </a:rPr>
              <a:t>Values</a:t>
            </a:r>
          </a:p>
        </p:txBody>
      </p:sp>
      <p:sp>
        <p:nvSpPr>
          <p:cNvPr id="111" name="Rectangle: Top Corners Snipped 110">
            <a:extLst>
              <a:ext uri="{FF2B5EF4-FFF2-40B4-BE49-F238E27FC236}">
                <a16:creationId xmlns:a16="http://schemas.microsoft.com/office/drawing/2014/main" id="{06261E84-4783-438C-903C-D4339D7AA533}"/>
              </a:ext>
            </a:extLst>
          </p:cNvPr>
          <p:cNvSpPr/>
          <p:nvPr/>
        </p:nvSpPr>
        <p:spPr>
          <a:xfrm>
            <a:off x="11041544" y="5575157"/>
            <a:ext cx="844357" cy="277086"/>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a:latin typeface="Arial Narrow" panose="020B0606020202030204" pitchFamily="34" charset="0"/>
              </a:rPr>
              <a:t>Outcomes</a:t>
            </a:r>
          </a:p>
        </p:txBody>
      </p:sp>
      <p:sp>
        <p:nvSpPr>
          <p:cNvPr id="66" name="Flowchart: Card 65">
            <a:extLst>
              <a:ext uri="{FF2B5EF4-FFF2-40B4-BE49-F238E27FC236}">
                <a16:creationId xmlns:a16="http://schemas.microsoft.com/office/drawing/2014/main" id="{58B558FE-03F5-4B05-BBDE-50F1F3DDECF1}"/>
              </a:ext>
            </a:extLst>
          </p:cNvPr>
          <p:cNvSpPr/>
          <p:nvPr/>
        </p:nvSpPr>
        <p:spPr>
          <a:xfrm>
            <a:off x="129652" y="83541"/>
            <a:ext cx="1376776" cy="2721598"/>
          </a:xfrm>
          <a:prstGeom prst="flowChartPunchedCard">
            <a:avLst/>
          </a:prstGeom>
          <a:solidFill>
            <a:schemeClr val="accent6">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050" b="1"/>
              <a:t>[PRODUCT] VALUE CHAIN</a:t>
            </a:r>
          </a:p>
          <a:p>
            <a:pPr algn="ctr"/>
            <a:endParaRPr lang="en-GB" sz="1050"/>
          </a:p>
          <a:p>
            <a:pPr algn="ctr"/>
            <a:r>
              <a:rPr lang="en-GB" sz="1050"/>
              <a:t>Date</a:t>
            </a:r>
          </a:p>
          <a:p>
            <a:pPr algn="ctr"/>
            <a:r>
              <a:rPr lang="en-GB" sz="1050"/>
              <a:t>Version</a:t>
            </a:r>
          </a:p>
          <a:p>
            <a:pPr algn="ctr"/>
            <a:r>
              <a:rPr lang="en-GB" sz="1050"/>
              <a:t>Authors</a:t>
            </a:r>
          </a:p>
          <a:p>
            <a:pPr algn="ctr"/>
            <a:endParaRPr lang="en-GB" sz="1050"/>
          </a:p>
          <a:p>
            <a:pPr algn="ctr"/>
            <a:r>
              <a:rPr lang="en-GB" sz="1050" b="1"/>
              <a:t>MRL NAME + country</a:t>
            </a:r>
          </a:p>
        </p:txBody>
      </p:sp>
      <p:sp>
        <p:nvSpPr>
          <p:cNvPr id="67" name="Rectangle 66">
            <a:extLst>
              <a:ext uri="{FF2B5EF4-FFF2-40B4-BE49-F238E27FC236}">
                <a16:creationId xmlns:a16="http://schemas.microsoft.com/office/drawing/2014/main" id="{F5A4F234-C214-4178-8A51-D3022656EF8C}"/>
              </a:ext>
            </a:extLst>
          </p:cNvPr>
          <p:cNvSpPr/>
          <p:nvPr/>
        </p:nvSpPr>
        <p:spPr>
          <a:xfrm>
            <a:off x="132618" y="2838618"/>
            <a:ext cx="1367155" cy="3982681"/>
          </a:xfrm>
          <a:prstGeom prst="rect">
            <a:avLst/>
          </a:prstGeom>
          <a:solidFill>
            <a:schemeClr val="accent6">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b="1"/>
              <a:t>LEGEND</a:t>
            </a:r>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p:txBody>
      </p:sp>
      <p:sp>
        <p:nvSpPr>
          <p:cNvPr id="68" name="Callout: Down Arrow 67">
            <a:extLst>
              <a:ext uri="{FF2B5EF4-FFF2-40B4-BE49-F238E27FC236}">
                <a16:creationId xmlns:a16="http://schemas.microsoft.com/office/drawing/2014/main" id="{02AAEDAB-B57A-4383-BE33-181B9BA45BD9}"/>
              </a:ext>
            </a:extLst>
          </p:cNvPr>
          <p:cNvSpPr/>
          <p:nvPr/>
        </p:nvSpPr>
        <p:spPr>
          <a:xfrm>
            <a:off x="228391" y="3176810"/>
            <a:ext cx="567175" cy="554913"/>
          </a:xfrm>
          <a:prstGeom prst="downArrowCallout">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n-GB" sz="800">
                <a:solidFill>
                  <a:schemeClr val="tx1"/>
                </a:solidFill>
                <a:latin typeface="Arial Narrow" panose="020B0606020202030204" pitchFamily="34" charset="0"/>
              </a:rPr>
              <a:t>Territorial capital</a:t>
            </a:r>
            <a:endParaRPr lang="en-GB" sz="700">
              <a:solidFill>
                <a:schemeClr val="tx1"/>
              </a:solidFill>
              <a:latin typeface="Arial Narrow" panose="020B0606020202030204" pitchFamily="34" charset="0"/>
            </a:endParaRPr>
          </a:p>
        </p:txBody>
      </p:sp>
      <p:sp>
        <p:nvSpPr>
          <p:cNvPr id="69" name="Flowchart: Predefined Process 68">
            <a:extLst>
              <a:ext uri="{FF2B5EF4-FFF2-40B4-BE49-F238E27FC236}">
                <a16:creationId xmlns:a16="http://schemas.microsoft.com/office/drawing/2014/main" id="{C926F95A-8C42-40A7-8329-396C10A93C8B}"/>
              </a:ext>
            </a:extLst>
          </p:cNvPr>
          <p:cNvSpPr/>
          <p:nvPr/>
        </p:nvSpPr>
        <p:spPr>
          <a:xfrm>
            <a:off x="691077" y="3655856"/>
            <a:ext cx="757473" cy="341928"/>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b="1">
                <a:solidFill>
                  <a:schemeClr val="bg1"/>
                </a:solidFill>
                <a:latin typeface="Arial Narrow" panose="020B0606020202030204" pitchFamily="34" charset="0"/>
                <a:cs typeface="Futura Medium" panose="020B0602020204020303" pitchFamily="34" charset="-79"/>
              </a:rPr>
              <a:t>Practices</a:t>
            </a:r>
          </a:p>
        </p:txBody>
      </p:sp>
      <p:sp>
        <p:nvSpPr>
          <p:cNvPr id="70" name="TextBox 69">
            <a:extLst>
              <a:ext uri="{FF2B5EF4-FFF2-40B4-BE49-F238E27FC236}">
                <a16:creationId xmlns:a16="http://schemas.microsoft.com/office/drawing/2014/main" id="{85EC9595-AEF4-4A78-B8A5-6F6A0C9933C8}"/>
              </a:ext>
            </a:extLst>
          </p:cNvPr>
          <p:cNvSpPr txBox="1"/>
          <p:nvPr/>
        </p:nvSpPr>
        <p:spPr>
          <a:xfrm>
            <a:off x="220239" y="4073345"/>
            <a:ext cx="682497" cy="251835"/>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noAutofit/>
          </a:bodyPr>
          <a:lstStyle/>
          <a:p>
            <a:pPr algn="ctr"/>
            <a:r>
              <a:rPr lang="en-GB" sz="900" b="1">
                <a:latin typeface="Arial Narrow" panose="020B0606020202030204" pitchFamily="34" charset="0"/>
                <a:ea typeface="Avenir Book" charset="0"/>
                <a:cs typeface="Avenir Book" charset="0"/>
              </a:rPr>
              <a:t>Actors</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71" name="Rectangle 70">
            <a:extLst>
              <a:ext uri="{FF2B5EF4-FFF2-40B4-BE49-F238E27FC236}">
                <a16:creationId xmlns:a16="http://schemas.microsoft.com/office/drawing/2014/main" id="{B8C9F501-220A-4755-8ADB-14DE665576AD}"/>
              </a:ext>
            </a:extLst>
          </p:cNvPr>
          <p:cNvSpPr/>
          <p:nvPr/>
        </p:nvSpPr>
        <p:spPr>
          <a:xfrm>
            <a:off x="902737" y="4440518"/>
            <a:ext cx="462586" cy="527438"/>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a:solidFill>
                  <a:schemeClr val="tx1"/>
                </a:solidFill>
                <a:latin typeface="Arial Narrow" panose="020B0606020202030204" pitchFamily="34" charset="0"/>
              </a:rPr>
              <a:t>Flows</a:t>
            </a:r>
          </a:p>
        </p:txBody>
      </p:sp>
      <p:graphicFrame>
        <p:nvGraphicFramePr>
          <p:cNvPr id="72" name="Table 8">
            <a:extLst>
              <a:ext uri="{FF2B5EF4-FFF2-40B4-BE49-F238E27FC236}">
                <a16:creationId xmlns:a16="http://schemas.microsoft.com/office/drawing/2014/main" id="{5C8E3239-BE33-4CEE-AC72-6F68B123D27D}"/>
              </a:ext>
            </a:extLst>
          </p:cNvPr>
          <p:cNvGraphicFramePr>
            <a:graphicFrameLocks noGrp="1"/>
          </p:cNvGraphicFramePr>
          <p:nvPr>
            <p:extLst>
              <p:ext uri="{D42A27DB-BD31-4B8C-83A1-F6EECF244321}">
                <p14:modId xmlns:p14="http://schemas.microsoft.com/office/powerpoint/2010/main" val="2907818161"/>
              </p:ext>
            </p:extLst>
          </p:nvPr>
        </p:nvGraphicFramePr>
        <p:xfrm>
          <a:off x="536677" y="5526899"/>
          <a:ext cx="839012" cy="1099838"/>
        </p:xfrm>
        <a:graphic>
          <a:graphicData uri="http://schemas.openxmlformats.org/drawingml/2006/table">
            <a:tbl>
              <a:tblPr firstRow="1" bandRow="1">
                <a:tableStyleId>{5C22544A-7EE6-4342-B048-85BDC9FD1C3A}</a:tableStyleId>
              </a:tblPr>
              <a:tblGrid>
                <a:gridCol w="839012">
                  <a:extLst>
                    <a:ext uri="{9D8B030D-6E8A-4147-A177-3AD203B41FA5}">
                      <a16:colId xmlns:a16="http://schemas.microsoft.com/office/drawing/2014/main" val="1350422565"/>
                    </a:ext>
                  </a:extLst>
                </a:gridCol>
              </a:tblGrid>
              <a:tr h="380972">
                <a:tc>
                  <a:txBody>
                    <a:bodyPr/>
                    <a:lstStyle/>
                    <a:p>
                      <a:r>
                        <a:rPr lang="en-GB" sz="800" b="0">
                          <a:solidFill>
                            <a:schemeClr val="bg1"/>
                          </a:solidFill>
                          <a:latin typeface="Arial Narrow" panose="020B0606020202030204" pitchFamily="34" charset="0"/>
                        </a:rPr>
                        <a:t>Economic</a:t>
                      </a: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0384528"/>
                  </a:ext>
                </a:extLst>
              </a:tr>
              <a:tr h="391886">
                <a:tc>
                  <a:txBody>
                    <a:bodyPr/>
                    <a:lstStyle/>
                    <a:p>
                      <a:r>
                        <a:rPr lang="en-GB" sz="800">
                          <a:solidFill>
                            <a:schemeClr val="bg2">
                              <a:lumMod val="25000"/>
                            </a:schemeClr>
                          </a:solidFill>
                          <a:latin typeface="Arial Narrow" panose="020B0606020202030204" pitchFamily="34" charset="0"/>
                        </a:rPr>
                        <a:t>Socio-cultural</a:t>
                      </a: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67621309"/>
                  </a:ext>
                </a:extLst>
              </a:tr>
              <a:tr h="326980">
                <a:tc>
                  <a:txBody>
                    <a:bodyPr/>
                    <a:lstStyle/>
                    <a:p>
                      <a:r>
                        <a:rPr lang="en-GB" sz="800">
                          <a:solidFill>
                            <a:schemeClr val="tx1">
                              <a:lumMod val="65000"/>
                              <a:lumOff val="35000"/>
                            </a:schemeClr>
                          </a:solidFill>
                          <a:latin typeface="Arial Narrow" panose="020B0606020202030204" pitchFamily="34" charset="0"/>
                        </a:rPr>
                        <a:t>Environmental</a:t>
                      </a:r>
                    </a:p>
                  </a:txBody>
                  <a:tcPr/>
                </a:tc>
                <a:extLst>
                  <a:ext uri="{0D108BD9-81ED-4DB2-BD59-A6C34878D82A}">
                    <a16:rowId xmlns:a16="http://schemas.microsoft.com/office/drawing/2014/main" val="3479778455"/>
                  </a:ext>
                </a:extLst>
              </a:tr>
            </a:tbl>
          </a:graphicData>
        </a:graphic>
      </p:graphicFrame>
      <p:sp>
        <p:nvSpPr>
          <p:cNvPr id="73" name="Arrow: Right 72">
            <a:extLst>
              <a:ext uri="{FF2B5EF4-FFF2-40B4-BE49-F238E27FC236}">
                <a16:creationId xmlns:a16="http://schemas.microsoft.com/office/drawing/2014/main" id="{D29A9EF8-C509-42EF-9E0C-DEC4D553831B}"/>
              </a:ext>
            </a:extLst>
          </p:cNvPr>
          <p:cNvSpPr/>
          <p:nvPr/>
        </p:nvSpPr>
        <p:spPr>
          <a:xfrm>
            <a:off x="1020454" y="4113919"/>
            <a:ext cx="397130" cy="211262"/>
          </a:xfrm>
          <a:prstGeom prst="rightArrow">
            <a:avLst>
              <a:gd name="adj1" fmla="val 50000"/>
              <a:gd name="adj2" fmla="val 89119"/>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74" name="Rectangle: Top Corners Snipped 73">
            <a:extLst>
              <a:ext uri="{FF2B5EF4-FFF2-40B4-BE49-F238E27FC236}">
                <a16:creationId xmlns:a16="http://schemas.microsoft.com/office/drawing/2014/main" id="{06FDB6BA-3D76-4F7B-9208-A30139EAEC74}"/>
              </a:ext>
            </a:extLst>
          </p:cNvPr>
          <p:cNvSpPr/>
          <p:nvPr/>
        </p:nvSpPr>
        <p:spPr>
          <a:xfrm rot="5400000">
            <a:off x="402435" y="4895626"/>
            <a:ext cx="407790" cy="715226"/>
          </a:xfrm>
          <a:prstGeom prst="snip2SameRect">
            <a:avLst/>
          </a:prstGeom>
          <a:solidFill>
            <a:srgbClr val="CC33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800" b="1">
                <a:latin typeface="Arial Narrow" panose="020B0606020202030204" pitchFamily="34" charset="0"/>
              </a:rPr>
              <a:t>FOCAL P</a:t>
            </a:r>
            <a:r>
              <a:rPr lang="cs-CZ" sz="800" b="1">
                <a:latin typeface="Arial Narrow" panose="020B0606020202030204" pitchFamily="34" charset="0"/>
              </a:rPr>
              <a:t>RODUCT(S</a:t>
            </a:r>
            <a:r>
              <a:rPr lang="en-GB" sz="800" b="1">
                <a:latin typeface="Arial Narrow" panose="020B0606020202030204" pitchFamily="34" charset="0"/>
              </a:rPr>
              <a:t>)</a:t>
            </a:r>
          </a:p>
        </p:txBody>
      </p:sp>
      <p:cxnSp>
        <p:nvCxnSpPr>
          <p:cNvPr id="75" name="Straight Connector 74">
            <a:extLst>
              <a:ext uri="{FF2B5EF4-FFF2-40B4-BE49-F238E27FC236}">
                <a16:creationId xmlns:a16="http://schemas.microsoft.com/office/drawing/2014/main" id="{94CB03CB-D669-4307-8721-0DAB311D07DD}"/>
              </a:ext>
            </a:extLst>
          </p:cNvPr>
          <p:cNvCxnSpPr>
            <a:cxnSpLocks/>
            <a:endCxn id="71" idx="0"/>
          </p:cNvCxnSpPr>
          <p:nvPr/>
        </p:nvCxnSpPr>
        <p:spPr>
          <a:xfrm>
            <a:off x="1134030" y="4272366"/>
            <a:ext cx="0" cy="168152"/>
          </a:xfrm>
          <a:prstGeom prst="line">
            <a:avLst/>
          </a:prstGeom>
          <a:ln w="12700">
            <a:solidFill>
              <a:schemeClr val="accent4">
                <a:lumMod val="75000"/>
              </a:schemeClr>
            </a:solidFill>
          </a:ln>
        </p:spPr>
        <p:style>
          <a:lnRef idx="1">
            <a:schemeClr val="accent4"/>
          </a:lnRef>
          <a:fillRef idx="0">
            <a:schemeClr val="accent4"/>
          </a:fillRef>
          <a:effectRef idx="0">
            <a:schemeClr val="accent4"/>
          </a:effectRef>
          <a:fontRef idx="minor">
            <a:schemeClr val="tx1"/>
          </a:fontRef>
        </p:style>
      </p:cxnSp>
      <p:sp>
        <p:nvSpPr>
          <p:cNvPr id="132" name="Rectangle 131">
            <a:extLst>
              <a:ext uri="{FF2B5EF4-FFF2-40B4-BE49-F238E27FC236}">
                <a16:creationId xmlns:a16="http://schemas.microsoft.com/office/drawing/2014/main" id="{F741681F-E9C7-4661-A2EF-145947C91BDB}"/>
              </a:ext>
            </a:extLst>
          </p:cNvPr>
          <p:cNvSpPr/>
          <p:nvPr/>
        </p:nvSpPr>
        <p:spPr>
          <a:xfrm rot="10800000" flipV="1">
            <a:off x="1608672" y="6326879"/>
            <a:ext cx="10487424" cy="494420"/>
          </a:xfrm>
          <a:prstGeom prst="rect">
            <a:avLst/>
          </a:prstGeom>
          <a:solidFill>
            <a:schemeClr val="accent6">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r>
              <a:rPr lang="en-GB" sz="1100" b="1"/>
              <a:t>ABBREVIATIONS</a:t>
            </a:r>
            <a:endParaRPr lang="en-GB"/>
          </a:p>
        </p:txBody>
      </p:sp>
      <p:sp>
        <p:nvSpPr>
          <p:cNvPr id="31" name="TextBox 30">
            <a:extLst>
              <a:ext uri="{FF2B5EF4-FFF2-40B4-BE49-F238E27FC236}">
                <a16:creationId xmlns:a16="http://schemas.microsoft.com/office/drawing/2014/main" id="{4EC800A3-86DE-4072-8D8C-950B49971C2D}"/>
              </a:ext>
            </a:extLst>
          </p:cNvPr>
          <p:cNvSpPr txBox="1"/>
          <p:nvPr/>
        </p:nvSpPr>
        <p:spPr>
          <a:xfrm>
            <a:off x="2736999" y="6350169"/>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133" name="TextBox 132">
            <a:extLst>
              <a:ext uri="{FF2B5EF4-FFF2-40B4-BE49-F238E27FC236}">
                <a16:creationId xmlns:a16="http://schemas.microsoft.com/office/drawing/2014/main" id="{6BC3F050-5261-404A-A3EC-58D672918835}"/>
              </a:ext>
            </a:extLst>
          </p:cNvPr>
          <p:cNvSpPr txBox="1"/>
          <p:nvPr/>
        </p:nvSpPr>
        <p:spPr>
          <a:xfrm>
            <a:off x="5426687" y="6350169"/>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134" name="TextBox 133">
            <a:extLst>
              <a:ext uri="{FF2B5EF4-FFF2-40B4-BE49-F238E27FC236}">
                <a16:creationId xmlns:a16="http://schemas.microsoft.com/office/drawing/2014/main" id="{96061358-A617-4FB9-AE9A-9C30C999F5BF}"/>
              </a:ext>
            </a:extLst>
          </p:cNvPr>
          <p:cNvSpPr txBox="1"/>
          <p:nvPr/>
        </p:nvSpPr>
        <p:spPr>
          <a:xfrm>
            <a:off x="9072041" y="6287111"/>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76" name="Flowchart: Predefined Process 75">
            <a:extLst>
              <a:ext uri="{FF2B5EF4-FFF2-40B4-BE49-F238E27FC236}">
                <a16:creationId xmlns:a16="http://schemas.microsoft.com/office/drawing/2014/main" id="{0521A8A9-E6B2-4EB6-8DBB-BEE91C843F3B}"/>
              </a:ext>
            </a:extLst>
          </p:cNvPr>
          <p:cNvSpPr/>
          <p:nvPr/>
        </p:nvSpPr>
        <p:spPr>
          <a:xfrm>
            <a:off x="691078" y="3655857"/>
            <a:ext cx="757473" cy="341928"/>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b="1">
                <a:solidFill>
                  <a:schemeClr val="bg1"/>
                </a:solidFill>
                <a:latin typeface="Arial Narrow" panose="020B0606020202030204" pitchFamily="34" charset="0"/>
                <a:cs typeface="Futura Medium" panose="020B0602020204020303" pitchFamily="34" charset="-79"/>
              </a:rPr>
              <a:t>Practices</a:t>
            </a:r>
          </a:p>
        </p:txBody>
      </p:sp>
      <p:sp>
        <p:nvSpPr>
          <p:cNvPr id="77" name="TextBox 76">
            <a:extLst>
              <a:ext uri="{FF2B5EF4-FFF2-40B4-BE49-F238E27FC236}">
                <a16:creationId xmlns:a16="http://schemas.microsoft.com/office/drawing/2014/main" id="{AD5C06CB-8DE3-4B74-B73D-B90AFB173A4F}"/>
              </a:ext>
            </a:extLst>
          </p:cNvPr>
          <p:cNvSpPr txBox="1"/>
          <p:nvPr/>
        </p:nvSpPr>
        <p:spPr>
          <a:xfrm>
            <a:off x="220240" y="4073346"/>
            <a:ext cx="682497" cy="251835"/>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noAutofit/>
          </a:bodyPr>
          <a:lstStyle/>
          <a:p>
            <a:pPr algn="ctr"/>
            <a:r>
              <a:rPr lang="en-GB" sz="900" b="1">
                <a:latin typeface="Arial Narrow" panose="020B0606020202030204" pitchFamily="34" charset="0"/>
                <a:ea typeface="Avenir Book" charset="0"/>
                <a:cs typeface="Avenir Book" charset="0"/>
              </a:rPr>
              <a:t>Actors</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Tree>
    <p:extLst>
      <p:ext uri="{BB962C8B-B14F-4D97-AF65-F5344CB8AC3E}">
        <p14:creationId xmlns:p14="http://schemas.microsoft.com/office/powerpoint/2010/main" val="2078351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F5A4F234-C214-4178-8A51-D3022656EF8C}"/>
              </a:ext>
            </a:extLst>
          </p:cNvPr>
          <p:cNvSpPr/>
          <p:nvPr/>
        </p:nvSpPr>
        <p:spPr>
          <a:xfrm>
            <a:off x="57520" y="2214433"/>
            <a:ext cx="1744733" cy="4614991"/>
          </a:xfrm>
          <a:prstGeom prst="rect">
            <a:avLst/>
          </a:prstGeom>
          <a:solidFill>
            <a:schemeClr val="accent6">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b="1"/>
              <a:t>LEGEND</a:t>
            </a:r>
          </a:p>
          <a:p>
            <a:pPr algn="ctr"/>
            <a:endParaRPr lang="en-GB" sz="1100" b="1"/>
          </a:p>
          <a:p>
            <a:pPr algn="ctr"/>
            <a:endParaRPr lang="en-GB" sz="1100" b="1"/>
          </a:p>
          <a:p>
            <a:pPr algn="ctr"/>
            <a:endParaRPr lang="en-GB" sz="1100" b="1"/>
          </a:p>
          <a:p>
            <a:pPr algn="ctr"/>
            <a:endParaRPr lang="en-GB" sz="1100" b="1"/>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p:txBody>
      </p:sp>
      <p:sp>
        <p:nvSpPr>
          <p:cNvPr id="82" name="Rectangle: Rounded Corners 81">
            <a:extLst>
              <a:ext uri="{FF2B5EF4-FFF2-40B4-BE49-F238E27FC236}">
                <a16:creationId xmlns:a16="http://schemas.microsoft.com/office/drawing/2014/main" id="{8FC3EB3F-8B88-4A1E-BAAC-AB3DC3F1A031}"/>
              </a:ext>
            </a:extLst>
          </p:cNvPr>
          <p:cNvSpPr/>
          <p:nvPr/>
        </p:nvSpPr>
        <p:spPr>
          <a:xfrm>
            <a:off x="109223" y="2523087"/>
            <a:ext cx="1661473" cy="994590"/>
          </a:xfrm>
          <a:prstGeom prst="roundRect">
            <a:avLst/>
          </a:prstGeom>
          <a:solidFill>
            <a:schemeClr val="bg1">
              <a:lumMod val="75000"/>
              <a:alpha val="34000"/>
            </a:schemeClr>
          </a:solidFill>
          <a:ln w="19050">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GB" sz="800"/>
          </a:p>
          <a:p>
            <a:pPr algn="ctr"/>
            <a:r>
              <a:rPr lang="en-GB" sz="800">
                <a:latin typeface="Arial Narrow" panose="020B0606020202030204" pitchFamily="34" charset="0"/>
              </a:rPr>
              <a:t>Infrastructure</a:t>
            </a:r>
          </a:p>
          <a:p>
            <a:pPr algn="ctr"/>
            <a:endParaRPr lang="en-GB" sz="800"/>
          </a:p>
          <a:p>
            <a:pPr algn="ctr"/>
            <a:endParaRPr lang="en-GB" sz="800"/>
          </a:p>
          <a:p>
            <a:pPr algn="ctr"/>
            <a:endParaRPr lang="en-GB" sz="800"/>
          </a:p>
          <a:p>
            <a:pPr algn="ctr"/>
            <a:endParaRPr lang="en-GB" sz="800"/>
          </a:p>
          <a:p>
            <a:pPr algn="ctr"/>
            <a:endParaRPr lang="en-GB" sz="800"/>
          </a:p>
          <a:p>
            <a:pPr algn="ctr"/>
            <a:endParaRPr lang="en-GB" sz="800"/>
          </a:p>
          <a:p>
            <a:pPr algn="ctr"/>
            <a:endParaRPr lang="en-GB" sz="800"/>
          </a:p>
          <a:p>
            <a:pPr algn="ctr"/>
            <a:endParaRPr lang="en-GB" sz="800"/>
          </a:p>
        </p:txBody>
      </p:sp>
      <p:sp>
        <p:nvSpPr>
          <p:cNvPr id="65" name="Rectangle: Rounded Corners 64">
            <a:extLst>
              <a:ext uri="{FF2B5EF4-FFF2-40B4-BE49-F238E27FC236}">
                <a16:creationId xmlns:a16="http://schemas.microsoft.com/office/drawing/2014/main" id="{3BC98C5B-51C9-4746-87A5-BEACAE6B4908}"/>
              </a:ext>
            </a:extLst>
          </p:cNvPr>
          <p:cNvSpPr/>
          <p:nvPr/>
        </p:nvSpPr>
        <p:spPr>
          <a:xfrm>
            <a:off x="2084313" y="3681733"/>
            <a:ext cx="9081834" cy="2495662"/>
          </a:xfrm>
          <a:prstGeom prst="roundRect">
            <a:avLst/>
          </a:prstGeom>
          <a:solidFill>
            <a:schemeClr val="accent2">
              <a:alpha val="34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r>
              <a:rPr lang="en-GB" sz="1000" b="1">
                <a:latin typeface="Arial Narrow" panose="020B0606020202030204" pitchFamily="34" charset="0"/>
              </a:rPr>
              <a:t>Key governance institutions</a:t>
            </a: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a:latin typeface="Arial Narrow" panose="020B0606020202030204" pitchFamily="34" charset="0"/>
            </a:endParaRPr>
          </a:p>
        </p:txBody>
      </p:sp>
      <p:sp>
        <p:nvSpPr>
          <p:cNvPr id="144" name="Rectangle 143">
            <a:extLst>
              <a:ext uri="{FF2B5EF4-FFF2-40B4-BE49-F238E27FC236}">
                <a16:creationId xmlns:a16="http://schemas.microsoft.com/office/drawing/2014/main" id="{C5F93293-F06F-4D60-9B1F-B232BB406A66}"/>
              </a:ext>
            </a:extLst>
          </p:cNvPr>
          <p:cNvSpPr/>
          <p:nvPr/>
        </p:nvSpPr>
        <p:spPr>
          <a:xfrm>
            <a:off x="1916579" y="1698"/>
            <a:ext cx="10275420" cy="6219522"/>
          </a:xfrm>
          <a:prstGeom prst="rect">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 name="Rectangle 1">
            <a:extLst>
              <a:ext uri="{FF2B5EF4-FFF2-40B4-BE49-F238E27FC236}">
                <a16:creationId xmlns:a16="http://schemas.microsoft.com/office/drawing/2014/main" id="{CAB897D3-3B8B-4EF7-9109-11D1A1BB429F}"/>
              </a:ext>
            </a:extLst>
          </p:cNvPr>
          <p:cNvSpPr/>
          <p:nvPr/>
        </p:nvSpPr>
        <p:spPr>
          <a:xfrm>
            <a:off x="11195411" y="9689"/>
            <a:ext cx="996589" cy="19620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200" b="1"/>
              <a:t>CONDUCIVE ENABLING SETTING</a:t>
            </a:r>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p:txBody>
      </p:sp>
      <p:pic>
        <p:nvPicPr>
          <p:cNvPr id="5" name="Picture 4">
            <a:extLst>
              <a:ext uri="{FF2B5EF4-FFF2-40B4-BE49-F238E27FC236}">
                <a16:creationId xmlns:a16="http://schemas.microsoft.com/office/drawing/2014/main" id="{07ADEA59-2C41-4351-99E5-0361671B6EBF}"/>
              </a:ext>
            </a:extLst>
          </p:cNvPr>
          <p:cNvPicPr>
            <a:picLocks noChangeAspect="1"/>
          </p:cNvPicPr>
          <p:nvPr/>
        </p:nvPicPr>
        <p:blipFill>
          <a:blip r:embed="rId3"/>
          <a:stretch>
            <a:fillRect/>
          </a:stretch>
        </p:blipFill>
        <p:spPr>
          <a:xfrm>
            <a:off x="2039298" y="1806167"/>
            <a:ext cx="9081834" cy="1875565"/>
          </a:xfrm>
          <a:prstGeom prst="rect">
            <a:avLst/>
          </a:prstGeom>
        </p:spPr>
      </p:pic>
      <p:sp>
        <p:nvSpPr>
          <p:cNvPr id="6" name="Flowchart: Predefined Process 5">
            <a:extLst>
              <a:ext uri="{FF2B5EF4-FFF2-40B4-BE49-F238E27FC236}">
                <a16:creationId xmlns:a16="http://schemas.microsoft.com/office/drawing/2014/main" id="{F8723681-E4DB-41C6-AAC7-109DF8FA7E3D}"/>
              </a:ext>
            </a:extLst>
          </p:cNvPr>
          <p:cNvSpPr/>
          <p:nvPr/>
        </p:nvSpPr>
        <p:spPr>
          <a:xfrm>
            <a:off x="2288203" y="2142989"/>
            <a:ext cx="1571626" cy="94954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 conducted at production stage</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900" b="1">
              <a:solidFill>
                <a:schemeClr val="bg1"/>
              </a:solidFill>
              <a:latin typeface="Arial Narrow" panose="020B0606020202030204" pitchFamily="34" charset="0"/>
              <a:cs typeface="Futura Medium" panose="020B0602020204020303" pitchFamily="34" charset="-79"/>
            </a:endParaRPr>
          </a:p>
        </p:txBody>
      </p:sp>
      <p:sp>
        <p:nvSpPr>
          <p:cNvPr id="7" name="Flowchart: Predefined Process 6">
            <a:extLst>
              <a:ext uri="{FF2B5EF4-FFF2-40B4-BE49-F238E27FC236}">
                <a16:creationId xmlns:a16="http://schemas.microsoft.com/office/drawing/2014/main" id="{1F901612-93CA-4C67-B235-D7C229B68422}"/>
              </a:ext>
            </a:extLst>
          </p:cNvPr>
          <p:cNvSpPr/>
          <p:nvPr/>
        </p:nvSpPr>
        <p:spPr>
          <a:xfrm>
            <a:off x="4427485" y="2162685"/>
            <a:ext cx="1571626" cy="94954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 conducted at processing stage</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a:solidFill>
                  <a:schemeClr val="bg1"/>
                </a:solidFill>
                <a:latin typeface="Arial Narrow" panose="020B0606020202030204" pitchFamily="34" charset="0"/>
                <a:cs typeface="Futura Medium" panose="020B0602020204020303" pitchFamily="34" charset="-79"/>
              </a:rPr>
              <a:t>…</a:t>
            </a:r>
          </a:p>
        </p:txBody>
      </p:sp>
      <p:sp>
        <p:nvSpPr>
          <p:cNvPr id="8" name="Flowchart: Predefined Process 7">
            <a:extLst>
              <a:ext uri="{FF2B5EF4-FFF2-40B4-BE49-F238E27FC236}">
                <a16:creationId xmlns:a16="http://schemas.microsoft.com/office/drawing/2014/main" id="{C0980FA3-F515-4CF9-AAE6-FBB158A17CCC}"/>
              </a:ext>
            </a:extLst>
          </p:cNvPr>
          <p:cNvSpPr/>
          <p:nvPr/>
        </p:nvSpPr>
        <p:spPr>
          <a:xfrm>
            <a:off x="6763781" y="2132262"/>
            <a:ext cx="1571626" cy="94954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 conducted at distribution &amp; marketing stage</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a:solidFill>
                  <a:schemeClr val="bg1"/>
                </a:solidFill>
                <a:latin typeface="Arial Narrow" panose="020B0606020202030204" pitchFamily="34" charset="0"/>
                <a:cs typeface="Futura Medium" panose="020B0602020204020303" pitchFamily="34" charset="-79"/>
              </a:rPr>
              <a:t>…</a:t>
            </a:r>
          </a:p>
        </p:txBody>
      </p:sp>
      <p:sp>
        <p:nvSpPr>
          <p:cNvPr id="9" name="Flowchart: Predefined Process 8">
            <a:extLst>
              <a:ext uri="{FF2B5EF4-FFF2-40B4-BE49-F238E27FC236}">
                <a16:creationId xmlns:a16="http://schemas.microsoft.com/office/drawing/2014/main" id="{FE7A4A3F-E792-4337-8796-5AD974E10BBC}"/>
              </a:ext>
            </a:extLst>
          </p:cNvPr>
          <p:cNvSpPr/>
          <p:nvPr/>
        </p:nvSpPr>
        <p:spPr>
          <a:xfrm>
            <a:off x="9262126" y="2132262"/>
            <a:ext cx="1571626" cy="94954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 conducted at consumption stage</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p:txBody>
      </p:sp>
      <p:sp>
        <p:nvSpPr>
          <p:cNvPr id="43" name="Rectangle 42">
            <a:extLst>
              <a:ext uri="{FF2B5EF4-FFF2-40B4-BE49-F238E27FC236}">
                <a16:creationId xmlns:a16="http://schemas.microsoft.com/office/drawing/2014/main" id="{FA886D7F-1F4B-49FC-8C9A-62AD3481BBB1}"/>
              </a:ext>
            </a:extLst>
          </p:cNvPr>
          <p:cNvSpPr/>
          <p:nvPr/>
        </p:nvSpPr>
        <p:spPr>
          <a:xfrm>
            <a:off x="4239430" y="1656624"/>
            <a:ext cx="1979114" cy="2687350"/>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5" name="Rectangle 44">
            <a:extLst>
              <a:ext uri="{FF2B5EF4-FFF2-40B4-BE49-F238E27FC236}">
                <a16:creationId xmlns:a16="http://schemas.microsoft.com/office/drawing/2014/main" id="{17A8A9CF-344D-4836-8814-566DC802E2F3}"/>
              </a:ext>
            </a:extLst>
          </p:cNvPr>
          <p:cNvSpPr/>
          <p:nvPr/>
        </p:nvSpPr>
        <p:spPr>
          <a:xfrm>
            <a:off x="9132238" y="1656624"/>
            <a:ext cx="2004576" cy="2687351"/>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7" name="Rectangle: Top Corners Snipped 46">
            <a:extLst>
              <a:ext uri="{FF2B5EF4-FFF2-40B4-BE49-F238E27FC236}">
                <a16:creationId xmlns:a16="http://schemas.microsoft.com/office/drawing/2014/main" id="{6AFB01C2-AD25-4127-80C4-468E3540FD6A}"/>
              </a:ext>
            </a:extLst>
          </p:cNvPr>
          <p:cNvSpPr/>
          <p:nvPr/>
        </p:nvSpPr>
        <p:spPr>
          <a:xfrm rot="5400000">
            <a:off x="11148231" y="861910"/>
            <a:ext cx="1169962" cy="850788"/>
          </a:xfrm>
          <a:prstGeom prst="snip2SameRect">
            <a:avLst/>
          </a:prstGeom>
          <a:solidFill>
            <a:srgbClr val="CC33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vert270" lIns="91440" tIns="45720" rIns="91440" bIns="45720" rtlCol="0" anchor="ctr"/>
          <a:lstStyle/>
          <a:p>
            <a:pPr algn="ctr"/>
            <a:r>
              <a:rPr lang="en-GB" sz="900">
                <a:latin typeface="Arial Narrow"/>
              </a:rPr>
              <a:t>FOCAL PRODUCT(S)</a:t>
            </a:r>
            <a:endParaRPr lang="en-GB" sz="900" b="1">
              <a:latin typeface="Arial Narrow"/>
            </a:endParaRPr>
          </a:p>
          <a:p>
            <a:pPr marL="171450" indent="-171450" algn="ctr">
              <a:buFont typeface="Arial"/>
              <a:buChar char="•"/>
            </a:pPr>
            <a:r>
              <a:rPr lang="en-GB" sz="900">
                <a:latin typeface="Arial Narrow"/>
              </a:rPr>
              <a:t>...</a:t>
            </a:r>
          </a:p>
        </p:txBody>
      </p:sp>
      <p:sp>
        <p:nvSpPr>
          <p:cNvPr id="66" name="Flowchart: Card 65">
            <a:extLst>
              <a:ext uri="{FF2B5EF4-FFF2-40B4-BE49-F238E27FC236}">
                <a16:creationId xmlns:a16="http://schemas.microsoft.com/office/drawing/2014/main" id="{58B558FE-03F5-4B05-BBDE-50F1F3DDECF1}"/>
              </a:ext>
            </a:extLst>
          </p:cNvPr>
          <p:cNvSpPr/>
          <p:nvPr/>
        </p:nvSpPr>
        <p:spPr>
          <a:xfrm>
            <a:off x="60159" y="68467"/>
            <a:ext cx="1767022" cy="2126232"/>
          </a:xfrm>
          <a:prstGeom prst="flowChartPunchedCard">
            <a:avLst/>
          </a:prstGeom>
          <a:solidFill>
            <a:schemeClr val="accent6">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050" b="1"/>
              <a:t>[PRODUCT] VALUE CHAIN</a:t>
            </a:r>
          </a:p>
          <a:p>
            <a:pPr algn="ctr"/>
            <a:endParaRPr lang="en-GB" sz="1050"/>
          </a:p>
          <a:p>
            <a:pPr algn="ctr"/>
            <a:r>
              <a:rPr lang="en-GB" sz="1050"/>
              <a:t>Date</a:t>
            </a:r>
          </a:p>
          <a:p>
            <a:pPr algn="ctr"/>
            <a:r>
              <a:rPr lang="en-GB" sz="1050"/>
              <a:t>Version</a:t>
            </a:r>
          </a:p>
          <a:p>
            <a:pPr algn="ctr"/>
            <a:r>
              <a:rPr lang="en-GB" sz="1050"/>
              <a:t>Authors</a:t>
            </a:r>
          </a:p>
          <a:p>
            <a:pPr algn="ctr"/>
            <a:endParaRPr lang="en-GB" sz="1050"/>
          </a:p>
          <a:p>
            <a:pPr algn="ctr"/>
            <a:r>
              <a:rPr lang="en-GB" sz="1050" b="1"/>
              <a:t>MRL NAME + country</a:t>
            </a:r>
          </a:p>
        </p:txBody>
      </p:sp>
      <p:sp>
        <p:nvSpPr>
          <p:cNvPr id="69" name="Flowchart: Predefined Process 68">
            <a:extLst>
              <a:ext uri="{FF2B5EF4-FFF2-40B4-BE49-F238E27FC236}">
                <a16:creationId xmlns:a16="http://schemas.microsoft.com/office/drawing/2014/main" id="{C926F95A-8C42-40A7-8329-396C10A93C8B}"/>
              </a:ext>
            </a:extLst>
          </p:cNvPr>
          <p:cNvSpPr/>
          <p:nvPr/>
        </p:nvSpPr>
        <p:spPr>
          <a:xfrm>
            <a:off x="172947" y="3566249"/>
            <a:ext cx="757473" cy="341928"/>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b="1">
                <a:solidFill>
                  <a:schemeClr val="bg1"/>
                </a:solidFill>
                <a:latin typeface="Arial Narrow" panose="020B0606020202030204" pitchFamily="34" charset="0"/>
                <a:cs typeface="Futura Medium" panose="020B0602020204020303" pitchFamily="34" charset="-79"/>
              </a:rPr>
              <a:t>Practices</a:t>
            </a:r>
          </a:p>
        </p:txBody>
      </p:sp>
      <p:sp>
        <p:nvSpPr>
          <p:cNvPr id="74" name="Rectangle: Top Corners Snipped 73">
            <a:extLst>
              <a:ext uri="{FF2B5EF4-FFF2-40B4-BE49-F238E27FC236}">
                <a16:creationId xmlns:a16="http://schemas.microsoft.com/office/drawing/2014/main" id="{06FDB6BA-3D76-4F7B-9208-A30139EAEC74}"/>
              </a:ext>
            </a:extLst>
          </p:cNvPr>
          <p:cNvSpPr/>
          <p:nvPr/>
        </p:nvSpPr>
        <p:spPr>
          <a:xfrm rot="5400000">
            <a:off x="1092155" y="3503036"/>
            <a:ext cx="251837" cy="1127949"/>
          </a:xfrm>
          <a:prstGeom prst="snip2SameRect">
            <a:avLst/>
          </a:prstGeom>
          <a:solidFill>
            <a:srgbClr val="CC33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800" b="1">
                <a:latin typeface="Arial Narrow" panose="020B0606020202030204" pitchFamily="34" charset="0"/>
              </a:rPr>
              <a:t>FOCAL P</a:t>
            </a:r>
            <a:r>
              <a:rPr lang="cs-CZ" sz="800" b="1">
                <a:latin typeface="Arial Narrow" panose="020B0606020202030204" pitchFamily="34" charset="0"/>
              </a:rPr>
              <a:t>RODUCT(S</a:t>
            </a:r>
            <a:r>
              <a:rPr lang="en-GB" sz="800" b="1">
                <a:latin typeface="Arial Narrow" panose="020B0606020202030204" pitchFamily="34" charset="0"/>
              </a:rPr>
              <a:t>)</a:t>
            </a:r>
          </a:p>
        </p:txBody>
      </p:sp>
      <p:sp>
        <p:nvSpPr>
          <p:cNvPr id="132" name="Rectangle 131">
            <a:extLst>
              <a:ext uri="{FF2B5EF4-FFF2-40B4-BE49-F238E27FC236}">
                <a16:creationId xmlns:a16="http://schemas.microsoft.com/office/drawing/2014/main" id="{F741681F-E9C7-4661-A2EF-145947C91BDB}"/>
              </a:ext>
            </a:extLst>
          </p:cNvPr>
          <p:cNvSpPr/>
          <p:nvPr/>
        </p:nvSpPr>
        <p:spPr>
          <a:xfrm rot="10800000" flipV="1">
            <a:off x="1906146" y="6326879"/>
            <a:ext cx="10189949" cy="494420"/>
          </a:xfrm>
          <a:prstGeom prst="rect">
            <a:avLst/>
          </a:prstGeom>
          <a:solidFill>
            <a:schemeClr val="accent6">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r>
              <a:rPr lang="en-GB" sz="1100" b="1"/>
              <a:t>ABBREVIATIONS</a:t>
            </a:r>
            <a:endParaRPr lang="en-GB"/>
          </a:p>
        </p:txBody>
      </p:sp>
      <p:sp>
        <p:nvSpPr>
          <p:cNvPr id="31" name="TextBox 30">
            <a:extLst>
              <a:ext uri="{FF2B5EF4-FFF2-40B4-BE49-F238E27FC236}">
                <a16:creationId xmlns:a16="http://schemas.microsoft.com/office/drawing/2014/main" id="{4EC800A3-86DE-4072-8D8C-950B49971C2D}"/>
              </a:ext>
            </a:extLst>
          </p:cNvPr>
          <p:cNvSpPr txBox="1"/>
          <p:nvPr/>
        </p:nvSpPr>
        <p:spPr>
          <a:xfrm>
            <a:off x="2944099" y="6305047"/>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133" name="TextBox 132">
            <a:extLst>
              <a:ext uri="{FF2B5EF4-FFF2-40B4-BE49-F238E27FC236}">
                <a16:creationId xmlns:a16="http://schemas.microsoft.com/office/drawing/2014/main" id="{6BC3F050-5261-404A-A3EC-58D672918835}"/>
              </a:ext>
            </a:extLst>
          </p:cNvPr>
          <p:cNvSpPr txBox="1"/>
          <p:nvPr/>
        </p:nvSpPr>
        <p:spPr>
          <a:xfrm>
            <a:off x="5764365" y="6325411"/>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134" name="TextBox 133">
            <a:extLst>
              <a:ext uri="{FF2B5EF4-FFF2-40B4-BE49-F238E27FC236}">
                <a16:creationId xmlns:a16="http://schemas.microsoft.com/office/drawing/2014/main" id="{96061358-A617-4FB9-AE9A-9C30C999F5BF}"/>
              </a:ext>
            </a:extLst>
          </p:cNvPr>
          <p:cNvSpPr txBox="1"/>
          <p:nvPr/>
        </p:nvSpPr>
        <p:spPr>
          <a:xfrm>
            <a:off x="9072041" y="6287111"/>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12" name="Rectangle: Rounded Corners 11">
            <a:extLst>
              <a:ext uri="{FF2B5EF4-FFF2-40B4-BE49-F238E27FC236}">
                <a16:creationId xmlns:a16="http://schemas.microsoft.com/office/drawing/2014/main" id="{EEAD1ADD-AC5C-42B8-ADA4-4BD9052F2FE6}"/>
              </a:ext>
            </a:extLst>
          </p:cNvPr>
          <p:cNvSpPr/>
          <p:nvPr/>
        </p:nvSpPr>
        <p:spPr>
          <a:xfrm>
            <a:off x="2039299" y="131285"/>
            <a:ext cx="9081833" cy="1659603"/>
          </a:xfrm>
          <a:prstGeom prst="roundRect">
            <a:avLst/>
          </a:prstGeom>
          <a:solidFill>
            <a:schemeClr val="bg1">
              <a:lumMod val="75000"/>
              <a:alpha val="34000"/>
            </a:schemeClr>
          </a:solidFill>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GB" sz="1000" b="1">
                <a:latin typeface="Arial Narrow" panose="020B0606020202030204" pitchFamily="34" charset="0"/>
              </a:rPr>
              <a:t>Key regional infrastructure</a:t>
            </a: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b="1">
              <a:latin typeface="Arial Narrow" panose="020B0606020202030204" pitchFamily="34" charset="0"/>
            </a:endParaRPr>
          </a:p>
          <a:p>
            <a:pPr algn="ctr"/>
            <a:endParaRPr lang="en-GB" sz="1000">
              <a:latin typeface="Arial Narrow" panose="020B0606020202030204" pitchFamily="34" charset="0"/>
            </a:endParaRPr>
          </a:p>
        </p:txBody>
      </p:sp>
      <p:sp>
        <p:nvSpPr>
          <p:cNvPr id="83" name="Rectangle: Rounded Corners 82">
            <a:extLst>
              <a:ext uri="{FF2B5EF4-FFF2-40B4-BE49-F238E27FC236}">
                <a16:creationId xmlns:a16="http://schemas.microsoft.com/office/drawing/2014/main" id="{2F7F4D78-86FA-46D4-8FA2-C2F2F40764FC}"/>
              </a:ext>
            </a:extLst>
          </p:cNvPr>
          <p:cNvSpPr/>
          <p:nvPr/>
        </p:nvSpPr>
        <p:spPr>
          <a:xfrm>
            <a:off x="2648166" y="386738"/>
            <a:ext cx="1250840" cy="415555"/>
          </a:xfrm>
          <a:prstGeom prst="roundRect">
            <a:avLst/>
          </a:prstGeom>
          <a:solidFill>
            <a:schemeClr val="accent1">
              <a:lumMod val="50000"/>
              <a:alpha val="34000"/>
            </a:schemeClr>
          </a:solidFill>
          <a:ln w="19050">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Transport</a:t>
            </a:r>
          </a:p>
        </p:txBody>
      </p:sp>
      <p:sp>
        <p:nvSpPr>
          <p:cNvPr id="37" name="Rectangle: Rounded Corners 36">
            <a:extLst>
              <a:ext uri="{FF2B5EF4-FFF2-40B4-BE49-F238E27FC236}">
                <a16:creationId xmlns:a16="http://schemas.microsoft.com/office/drawing/2014/main" id="{6DF9E438-171B-439C-833F-621C5B71077F}"/>
              </a:ext>
            </a:extLst>
          </p:cNvPr>
          <p:cNvSpPr/>
          <p:nvPr/>
        </p:nvSpPr>
        <p:spPr>
          <a:xfrm>
            <a:off x="4587880" y="622920"/>
            <a:ext cx="1250840" cy="415555"/>
          </a:xfrm>
          <a:prstGeom prst="roundRect">
            <a:avLst/>
          </a:prstGeom>
          <a:solidFill>
            <a:schemeClr val="accent1">
              <a:lumMod val="60000"/>
              <a:lumOff val="40000"/>
              <a:alpha val="34000"/>
            </a:schemeClr>
          </a:solidFill>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Energy</a:t>
            </a:r>
          </a:p>
        </p:txBody>
      </p:sp>
      <p:sp>
        <p:nvSpPr>
          <p:cNvPr id="38" name="Rectangle: Rounded Corners 37">
            <a:extLst>
              <a:ext uri="{FF2B5EF4-FFF2-40B4-BE49-F238E27FC236}">
                <a16:creationId xmlns:a16="http://schemas.microsoft.com/office/drawing/2014/main" id="{7E36D828-ACA8-42EA-A1CF-9FEB5D98F8E6}"/>
              </a:ext>
            </a:extLst>
          </p:cNvPr>
          <p:cNvSpPr/>
          <p:nvPr/>
        </p:nvSpPr>
        <p:spPr>
          <a:xfrm>
            <a:off x="6399719" y="473752"/>
            <a:ext cx="1250840" cy="415555"/>
          </a:xfrm>
          <a:prstGeom prst="roundRect">
            <a:avLst/>
          </a:prstGeom>
          <a:solidFill>
            <a:schemeClr val="accent1">
              <a:lumMod val="20000"/>
              <a:lumOff val="80000"/>
              <a:alpha val="34000"/>
            </a:schemeClr>
          </a:solidFill>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Digital</a:t>
            </a:r>
          </a:p>
        </p:txBody>
      </p:sp>
      <p:sp>
        <p:nvSpPr>
          <p:cNvPr id="39" name="Rectangle: Rounded Corners 38">
            <a:extLst>
              <a:ext uri="{FF2B5EF4-FFF2-40B4-BE49-F238E27FC236}">
                <a16:creationId xmlns:a16="http://schemas.microsoft.com/office/drawing/2014/main" id="{83B68C80-EBDB-49EC-92EC-8A3F616B3482}"/>
              </a:ext>
            </a:extLst>
          </p:cNvPr>
          <p:cNvSpPr/>
          <p:nvPr/>
        </p:nvSpPr>
        <p:spPr>
          <a:xfrm>
            <a:off x="8349500" y="334512"/>
            <a:ext cx="1250840" cy="415555"/>
          </a:xfrm>
          <a:prstGeom prst="roundRect">
            <a:avLst/>
          </a:prstGeom>
          <a:solidFill>
            <a:schemeClr val="bg1">
              <a:alpha val="34000"/>
            </a:schemeClr>
          </a:solidFill>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Other</a:t>
            </a:r>
          </a:p>
        </p:txBody>
      </p:sp>
      <p:sp>
        <p:nvSpPr>
          <p:cNvPr id="40" name="Rectangle: Rounded Corners 39">
            <a:extLst>
              <a:ext uri="{FF2B5EF4-FFF2-40B4-BE49-F238E27FC236}">
                <a16:creationId xmlns:a16="http://schemas.microsoft.com/office/drawing/2014/main" id="{340D9F36-1B57-4CC6-A3E5-FAA52FC84FAD}"/>
              </a:ext>
            </a:extLst>
          </p:cNvPr>
          <p:cNvSpPr/>
          <p:nvPr/>
        </p:nvSpPr>
        <p:spPr>
          <a:xfrm>
            <a:off x="187531" y="2753662"/>
            <a:ext cx="614450" cy="237811"/>
          </a:xfrm>
          <a:prstGeom prst="roundRect">
            <a:avLst/>
          </a:prstGeom>
          <a:solidFill>
            <a:schemeClr val="accent1">
              <a:lumMod val="50000"/>
              <a:alpha val="34000"/>
            </a:schemeClr>
          </a:solidFill>
          <a:ln w="19050">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Transport</a:t>
            </a:r>
          </a:p>
        </p:txBody>
      </p:sp>
      <p:sp>
        <p:nvSpPr>
          <p:cNvPr id="41" name="Rectangle: Rounded Corners 40">
            <a:extLst>
              <a:ext uri="{FF2B5EF4-FFF2-40B4-BE49-F238E27FC236}">
                <a16:creationId xmlns:a16="http://schemas.microsoft.com/office/drawing/2014/main" id="{23289FEF-215F-414B-944F-CF5C2969B22F}"/>
              </a:ext>
            </a:extLst>
          </p:cNvPr>
          <p:cNvSpPr/>
          <p:nvPr/>
        </p:nvSpPr>
        <p:spPr>
          <a:xfrm>
            <a:off x="1144661" y="2764896"/>
            <a:ext cx="577530" cy="167666"/>
          </a:xfrm>
          <a:prstGeom prst="roundRect">
            <a:avLst/>
          </a:prstGeom>
          <a:solidFill>
            <a:schemeClr val="accent1">
              <a:lumMod val="60000"/>
              <a:lumOff val="40000"/>
              <a:alpha val="34000"/>
            </a:schemeClr>
          </a:solidFill>
          <a:ln w="19050">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Energy</a:t>
            </a:r>
          </a:p>
        </p:txBody>
      </p:sp>
      <p:sp>
        <p:nvSpPr>
          <p:cNvPr id="42" name="Rectangle: Rounded Corners 41">
            <a:extLst>
              <a:ext uri="{FF2B5EF4-FFF2-40B4-BE49-F238E27FC236}">
                <a16:creationId xmlns:a16="http://schemas.microsoft.com/office/drawing/2014/main" id="{538CD14F-26B1-4537-8EAA-C5793F8DFF78}"/>
              </a:ext>
            </a:extLst>
          </p:cNvPr>
          <p:cNvSpPr/>
          <p:nvPr/>
        </p:nvSpPr>
        <p:spPr>
          <a:xfrm>
            <a:off x="638496" y="3057002"/>
            <a:ext cx="485062" cy="162097"/>
          </a:xfrm>
          <a:prstGeom prst="roundRect">
            <a:avLst/>
          </a:prstGeom>
          <a:solidFill>
            <a:schemeClr val="accent1">
              <a:lumMod val="20000"/>
              <a:lumOff val="80000"/>
              <a:alpha val="34000"/>
            </a:schemeClr>
          </a:solidFill>
          <a:ln w="19050">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Digital</a:t>
            </a:r>
          </a:p>
        </p:txBody>
      </p:sp>
      <p:sp>
        <p:nvSpPr>
          <p:cNvPr id="46" name="Rectangle: Rounded Corners 45">
            <a:extLst>
              <a:ext uri="{FF2B5EF4-FFF2-40B4-BE49-F238E27FC236}">
                <a16:creationId xmlns:a16="http://schemas.microsoft.com/office/drawing/2014/main" id="{2311BF05-7511-40D0-A3B2-BED91D04E96A}"/>
              </a:ext>
            </a:extLst>
          </p:cNvPr>
          <p:cNvSpPr/>
          <p:nvPr/>
        </p:nvSpPr>
        <p:spPr>
          <a:xfrm>
            <a:off x="1260849" y="3018508"/>
            <a:ext cx="444221" cy="207229"/>
          </a:xfrm>
          <a:prstGeom prst="roundRect">
            <a:avLst/>
          </a:prstGeom>
          <a:solidFill>
            <a:schemeClr val="bg1">
              <a:alpha val="34000"/>
            </a:schemeClr>
          </a:solidFill>
          <a:ln w="19050">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Other</a:t>
            </a:r>
          </a:p>
        </p:txBody>
      </p:sp>
      <p:cxnSp>
        <p:nvCxnSpPr>
          <p:cNvPr id="11" name="Straight Arrow Connector 10">
            <a:extLst>
              <a:ext uri="{FF2B5EF4-FFF2-40B4-BE49-F238E27FC236}">
                <a16:creationId xmlns:a16="http://schemas.microsoft.com/office/drawing/2014/main" id="{C0EECF00-D80C-4ACF-92A4-F83D1AC9BD93}"/>
              </a:ext>
            </a:extLst>
          </p:cNvPr>
          <p:cNvCxnSpPr>
            <a:cxnSpLocks/>
          </p:cNvCxnSpPr>
          <p:nvPr/>
        </p:nvCxnSpPr>
        <p:spPr>
          <a:xfrm flipH="1">
            <a:off x="2843280" y="812750"/>
            <a:ext cx="1" cy="833417"/>
          </a:xfrm>
          <a:prstGeom prst="straightConnector1">
            <a:avLst/>
          </a:prstGeom>
          <a:ln w="12700">
            <a:prstDash val="lgDash"/>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CB25C130-DAB1-4859-AF88-2D534BDFA377}"/>
              </a:ext>
            </a:extLst>
          </p:cNvPr>
          <p:cNvCxnSpPr>
            <a:cxnSpLocks/>
          </p:cNvCxnSpPr>
          <p:nvPr/>
        </p:nvCxnSpPr>
        <p:spPr>
          <a:xfrm>
            <a:off x="3800216" y="779312"/>
            <a:ext cx="1063928" cy="874359"/>
          </a:xfrm>
          <a:prstGeom prst="straightConnector1">
            <a:avLst/>
          </a:prstGeom>
          <a:ln w="12700">
            <a:prstDash val="lgDash"/>
            <a:tailEnd type="triangle"/>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056A3C96-9D50-48E0-92D0-8B94510BEA99}"/>
              </a:ext>
            </a:extLst>
          </p:cNvPr>
          <p:cNvCxnSpPr>
            <a:cxnSpLocks/>
          </p:cNvCxnSpPr>
          <p:nvPr/>
        </p:nvCxnSpPr>
        <p:spPr>
          <a:xfrm>
            <a:off x="7344847" y="947539"/>
            <a:ext cx="305712" cy="706132"/>
          </a:xfrm>
          <a:prstGeom prst="straightConnector1">
            <a:avLst/>
          </a:prstGeom>
          <a:ln w="12700">
            <a:prstDash val="dashDot"/>
            <a:tailEnd type="triangle"/>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A4036E3D-F7C5-4783-A506-9F482FF7C6F6}"/>
              </a:ext>
            </a:extLst>
          </p:cNvPr>
          <p:cNvCxnSpPr>
            <a:cxnSpLocks/>
          </p:cNvCxnSpPr>
          <p:nvPr/>
        </p:nvCxnSpPr>
        <p:spPr>
          <a:xfrm>
            <a:off x="321761" y="3432219"/>
            <a:ext cx="654895" cy="0"/>
          </a:xfrm>
          <a:prstGeom prst="straightConnector1">
            <a:avLst/>
          </a:prstGeom>
          <a:ln w="12700">
            <a:prstDash val="lgDash"/>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445F9042-E5B0-4B37-8C4F-2E8E5756E7BB}"/>
              </a:ext>
            </a:extLst>
          </p:cNvPr>
          <p:cNvSpPr txBox="1"/>
          <p:nvPr/>
        </p:nvSpPr>
        <p:spPr>
          <a:xfrm>
            <a:off x="164707" y="3216775"/>
            <a:ext cx="1036506" cy="215444"/>
          </a:xfrm>
          <a:prstGeom prst="rect">
            <a:avLst/>
          </a:prstGeom>
          <a:noFill/>
          <a:ln>
            <a:noFill/>
            <a:prstDash val="lgDash"/>
          </a:ln>
        </p:spPr>
        <p:txBody>
          <a:bodyPr wrap="square" rtlCol="0">
            <a:spAutoFit/>
          </a:bodyPr>
          <a:lstStyle/>
          <a:p>
            <a:r>
              <a:rPr lang="en-GB" sz="800">
                <a:latin typeface="Arial Narrow" panose="020B0606020202030204" pitchFamily="34" charset="0"/>
              </a:rPr>
              <a:t>Connection to stage</a:t>
            </a:r>
          </a:p>
        </p:txBody>
      </p:sp>
      <p:sp>
        <p:nvSpPr>
          <p:cNvPr id="68" name="Rectangle 67">
            <a:extLst>
              <a:ext uri="{FF2B5EF4-FFF2-40B4-BE49-F238E27FC236}">
                <a16:creationId xmlns:a16="http://schemas.microsoft.com/office/drawing/2014/main" id="{0DF203B5-C202-43E0-9DE0-085F01E12F41}"/>
              </a:ext>
            </a:extLst>
          </p:cNvPr>
          <p:cNvSpPr/>
          <p:nvPr/>
        </p:nvSpPr>
        <p:spPr>
          <a:xfrm>
            <a:off x="2556238" y="4797396"/>
            <a:ext cx="1250840" cy="415555"/>
          </a:xfrm>
          <a:prstGeom prst="rect">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Policies</a:t>
            </a:r>
          </a:p>
        </p:txBody>
      </p:sp>
      <p:sp>
        <p:nvSpPr>
          <p:cNvPr id="71" name="Rectangle: Rounded Corners 70">
            <a:extLst>
              <a:ext uri="{FF2B5EF4-FFF2-40B4-BE49-F238E27FC236}">
                <a16:creationId xmlns:a16="http://schemas.microsoft.com/office/drawing/2014/main" id="{8F6E3307-AC2B-4694-B05B-3276F164B2E0}"/>
              </a:ext>
            </a:extLst>
          </p:cNvPr>
          <p:cNvSpPr/>
          <p:nvPr/>
        </p:nvSpPr>
        <p:spPr>
          <a:xfrm>
            <a:off x="2459409" y="5350691"/>
            <a:ext cx="1250840" cy="415555"/>
          </a:xfrm>
          <a:prstGeom prst="roundRect">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Strategies &amp; visions</a:t>
            </a:r>
          </a:p>
        </p:txBody>
      </p:sp>
      <p:sp>
        <p:nvSpPr>
          <p:cNvPr id="72" name="Rectangle: Top Corners Snipped 71">
            <a:extLst>
              <a:ext uri="{FF2B5EF4-FFF2-40B4-BE49-F238E27FC236}">
                <a16:creationId xmlns:a16="http://schemas.microsoft.com/office/drawing/2014/main" id="{BD45C185-DCFB-499C-B42B-E85106EAFDF1}"/>
              </a:ext>
            </a:extLst>
          </p:cNvPr>
          <p:cNvSpPr/>
          <p:nvPr/>
        </p:nvSpPr>
        <p:spPr>
          <a:xfrm>
            <a:off x="4212365" y="4890003"/>
            <a:ext cx="1250840" cy="415555"/>
          </a:xfrm>
          <a:prstGeom prst="snip2SameRect">
            <a:avLst>
              <a:gd name="adj1" fmla="val 50000"/>
              <a:gd name="adj2" fmla="val 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Projects and programmes</a:t>
            </a:r>
          </a:p>
        </p:txBody>
      </p:sp>
      <p:sp>
        <p:nvSpPr>
          <p:cNvPr id="73" name="Rectangle: Diagonal Corners Snipped 72">
            <a:extLst>
              <a:ext uri="{FF2B5EF4-FFF2-40B4-BE49-F238E27FC236}">
                <a16:creationId xmlns:a16="http://schemas.microsoft.com/office/drawing/2014/main" id="{81B7C3F6-2AA9-4E8A-AA3D-AB5B4064B56F}"/>
              </a:ext>
            </a:extLst>
          </p:cNvPr>
          <p:cNvSpPr/>
          <p:nvPr/>
        </p:nvSpPr>
        <p:spPr>
          <a:xfrm>
            <a:off x="8079696" y="5479807"/>
            <a:ext cx="1250840" cy="415555"/>
          </a:xfrm>
          <a:prstGeom prst="snip2DiagRect">
            <a:avLst>
              <a:gd name="adj1" fmla="val 50000"/>
              <a:gd name="adj2" fmla="val 16667"/>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Cooperation</a:t>
            </a:r>
          </a:p>
        </p:txBody>
      </p:sp>
      <p:sp>
        <p:nvSpPr>
          <p:cNvPr id="75" name="Rectangle: Top Corners Snipped 74">
            <a:extLst>
              <a:ext uri="{FF2B5EF4-FFF2-40B4-BE49-F238E27FC236}">
                <a16:creationId xmlns:a16="http://schemas.microsoft.com/office/drawing/2014/main" id="{D48EA00F-2F40-432D-86C1-DD57F88E2B28}"/>
              </a:ext>
            </a:extLst>
          </p:cNvPr>
          <p:cNvSpPr/>
          <p:nvPr/>
        </p:nvSpPr>
        <p:spPr>
          <a:xfrm>
            <a:off x="4742400" y="5446877"/>
            <a:ext cx="1250840" cy="415555"/>
          </a:xfrm>
          <a:prstGeom prst="snip2SameRect">
            <a:avLst>
              <a:gd name="adj1" fmla="val 16667"/>
              <a:gd name="adj2" fmla="val 5000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Regulatory</a:t>
            </a:r>
          </a:p>
        </p:txBody>
      </p:sp>
      <p:sp>
        <p:nvSpPr>
          <p:cNvPr id="76" name="Rectangle: Top Corners One Rounded and One Snipped 75">
            <a:extLst>
              <a:ext uri="{FF2B5EF4-FFF2-40B4-BE49-F238E27FC236}">
                <a16:creationId xmlns:a16="http://schemas.microsoft.com/office/drawing/2014/main" id="{715ECC6B-02DE-4EBE-9888-A73CB802E2E3}"/>
              </a:ext>
            </a:extLst>
          </p:cNvPr>
          <p:cNvSpPr/>
          <p:nvPr/>
        </p:nvSpPr>
        <p:spPr>
          <a:xfrm>
            <a:off x="6399719" y="5201171"/>
            <a:ext cx="1250840" cy="415555"/>
          </a:xfrm>
          <a:prstGeom prst="snipRoundRect">
            <a:avLst>
              <a:gd name="adj1" fmla="val 0"/>
              <a:gd name="adj2" fmla="val 5000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Finance</a:t>
            </a:r>
          </a:p>
        </p:txBody>
      </p:sp>
      <p:sp>
        <p:nvSpPr>
          <p:cNvPr id="77" name="Rectangle: Diagonal Corners Rounded 76">
            <a:extLst>
              <a:ext uri="{FF2B5EF4-FFF2-40B4-BE49-F238E27FC236}">
                <a16:creationId xmlns:a16="http://schemas.microsoft.com/office/drawing/2014/main" id="{E285897C-A9F8-4CCA-9CB3-85BBDA022E25}"/>
              </a:ext>
            </a:extLst>
          </p:cNvPr>
          <p:cNvSpPr/>
          <p:nvPr/>
        </p:nvSpPr>
        <p:spPr>
          <a:xfrm>
            <a:off x="8315464" y="4695007"/>
            <a:ext cx="1250840" cy="415555"/>
          </a:xfrm>
          <a:prstGeom prst="round2DiagRect">
            <a:avLst>
              <a:gd name="adj1" fmla="val 50000"/>
              <a:gd name="adj2" fmla="val 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Certification processes</a:t>
            </a:r>
          </a:p>
        </p:txBody>
      </p:sp>
      <p:sp>
        <p:nvSpPr>
          <p:cNvPr id="78" name="Rectangle: Single Corner Rounded 77">
            <a:extLst>
              <a:ext uri="{FF2B5EF4-FFF2-40B4-BE49-F238E27FC236}">
                <a16:creationId xmlns:a16="http://schemas.microsoft.com/office/drawing/2014/main" id="{DA40263A-4FBF-45F2-A4C2-4E5BB28BFBDB}"/>
              </a:ext>
            </a:extLst>
          </p:cNvPr>
          <p:cNvSpPr/>
          <p:nvPr/>
        </p:nvSpPr>
        <p:spPr>
          <a:xfrm>
            <a:off x="9737015" y="5380689"/>
            <a:ext cx="1250840" cy="415555"/>
          </a:xfrm>
          <a:prstGeom prst="round1Rect">
            <a:avLst>
              <a:gd name="adj" fmla="val 5000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Knowledge advice &amp; skills</a:t>
            </a:r>
          </a:p>
        </p:txBody>
      </p:sp>
      <p:sp>
        <p:nvSpPr>
          <p:cNvPr id="44" name="Rectangle 43">
            <a:extLst>
              <a:ext uri="{FF2B5EF4-FFF2-40B4-BE49-F238E27FC236}">
                <a16:creationId xmlns:a16="http://schemas.microsoft.com/office/drawing/2014/main" id="{069E4361-FC4B-421D-AC16-7C1F81442D8E}"/>
              </a:ext>
            </a:extLst>
          </p:cNvPr>
          <p:cNvSpPr/>
          <p:nvPr/>
        </p:nvSpPr>
        <p:spPr>
          <a:xfrm>
            <a:off x="6695075" y="1656623"/>
            <a:ext cx="1993587" cy="2687351"/>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34" name="Rectangle 33">
            <a:extLst>
              <a:ext uri="{FF2B5EF4-FFF2-40B4-BE49-F238E27FC236}">
                <a16:creationId xmlns:a16="http://schemas.microsoft.com/office/drawing/2014/main" id="{796CBB33-EB87-457B-AA51-A2DA79CC4283}"/>
              </a:ext>
            </a:extLst>
          </p:cNvPr>
          <p:cNvSpPr/>
          <p:nvPr/>
        </p:nvSpPr>
        <p:spPr>
          <a:xfrm>
            <a:off x="2136386" y="1656624"/>
            <a:ext cx="1957161" cy="2687350"/>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84" name="Rectangle 83">
            <a:extLst>
              <a:ext uri="{FF2B5EF4-FFF2-40B4-BE49-F238E27FC236}">
                <a16:creationId xmlns:a16="http://schemas.microsoft.com/office/drawing/2014/main" id="{88C8AB3A-3178-4FD9-86D2-DFF81F388EC4}"/>
              </a:ext>
            </a:extLst>
          </p:cNvPr>
          <p:cNvSpPr/>
          <p:nvPr/>
        </p:nvSpPr>
        <p:spPr>
          <a:xfrm>
            <a:off x="2210665" y="3787391"/>
            <a:ext cx="1840703" cy="239623"/>
          </a:xfrm>
          <a:prstGeom prst="rect">
            <a:avLst/>
          </a:prstGeom>
          <a:solidFill>
            <a:schemeClr val="accent2">
              <a:lumMod val="5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solidFill>
                  <a:schemeClr val="bg1"/>
                </a:solidFill>
                <a:latin typeface="Arial Narrow" panose="020B0606020202030204" pitchFamily="34" charset="0"/>
              </a:rPr>
              <a:t>Market structure</a:t>
            </a:r>
          </a:p>
        </p:txBody>
      </p:sp>
      <p:sp>
        <p:nvSpPr>
          <p:cNvPr id="87" name="Rectangle 86">
            <a:extLst>
              <a:ext uri="{FF2B5EF4-FFF2-40B4-BE49-F238E27FC236}">
                <a16:creationId xmlns:a16="http://schemas.microsoft.com/office/drawing/2014/main" id="{4797EA4E-9278-48D8-913E-C7A552FB0F31}"/>
              </a:ext>
            </a:extLst>
          </p:cNvPr>
          <p:cNvSpPr/>
          <p:nvPr/>
        </p:nvSpPr>
        <p:spPr>
          <a:xfrm>
            <a:off x="2212882" y="4031014"/>
            <a:ext cx="1833456" cy="230836"/>
          </a:xfrm>
          <a:prstGeom prst="rect">
            <a:avLst/>
          </a:prstGeom>
          <a:solidFill>
            <a:schemeClr val="accent2">
              <a:lumMod val="20000"/>
              <a:lumOff val="8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solidFill>
                  <a:schemeClr val="accent2">
                    <a:lumMod val="50000"/>
                  </a:schemeClr>
                </a:solidFill>
                <a:latin typeface="Arial Narrow" panose="020B0606020202030204" pitchFamily="34" charset="0"/>
              </a:rPr>
              <a:t>Governance structure</a:t>
            </a:r>
          </a:p>
        </p:txBody>
      </p:sp>
      <p:sp>
        <p:nvSpPr>
          <p:cNvPr id="48" name="Arrow: Right 47">
            <a:extLst>
              <a:ext uri="{FF2B5EF4-FFF2-40B4-BE49-F238E27FC236}">
                <a16:creationId xmlns:a16="http://schemas.microsoft.com/office/drawing/2014/main" id="{45DB27FC-1A41-482D-81D5-80A5542F6AD4}"/>
              </a:ext>
            </a:extLst>
          </p:cNvPr>
          <p:cNvSpPr/>
          <p:nvPr/>
        </p:nvSpPr>
        <p:spPr>
          <a:xfrm>
            <a:off x="5999111" y="2542822"/>
            <a:ext cx="742404" cy="361949"/>
          </a:xfrm>
          <a:prstGeom prst="rightArrow">
            <a:avLst>
              <a:gd name="adj1" fmla="val 50000"/>
              <a:gd name="adj2" fmla="val 89119"/>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35" name="Arrow: Right 34">
            <a:extLst>
              <a:ext uri="{FF2B5EF4-FFF2-40B4-BE49-F238E27FC236}">
                <a16:creationId xmlns:a16="http://schemas.microsoft.com/office/drawing/2014/main" id="{1DBA3673-5109-484D-87BB-DC4A32881CAF}"/>
              </a:ext>
            </a:extLst>
          </p:cNvPr>
          <p:cNvSpPr/>
          <p:nvPr/>
        </p:nvSpPr>
        <p:spPr>
          <a:xfrm>
            <a:off x="3859829" y="2542822"/>
            <a:ext cx="567656" cy="361949"/>
          </a:xfrm>
          <a:prstGeom prst="rightArrow">
            <a:avLst>
              <a:gd name="adj1" fmla="val 50000"/>
              <a:gd name="adj2" fmla="val 89119"/>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9" name="Arrow: Right 48">
            <a:extLst>
              <a:ext uri="{FF2B5EF4-FFF2-40B4-BE49-F238E27FC236}">
                <a16:creationId xmlns:a16="http://schemas.microsoft.com/office/drawing/2014/main" id="{C0A000C1-C087-4626-8BB8-9702BBDF35DA}"/>
              </a:ext>
            </a:extLst>
          </p:cNvPr>
          <p:cNvSpPr/>
          <p:nvPr/>
        </p:nvSpPr>
        <p:spPr>
          <a:xfrm>
            <a:off x="8357673" y="2523087"/>
            <a:ext cx="901670" cy="361949"/>
          </a:xfrm>
          <a:prstGeom prst="rightArrow">
            <a:avLst>
              <a:gd name="adj1" fmla="val 50000"/>
              <a:gd name="adj2" fmla="val 89119"/>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94" name="Rectangle 93">
            <a:extLst>
              <a:ext uri="{FF2B5EF4-FFF2-40B4-BE49-F238E27FC236}">
                <a16:creationId xmlns:a16="http://schemas.microsoft.com/office/drawing/2014/main" id="{8F528DC8-719A-4475-8CD7-CA80D319DF2E}"/>
              </a:ext>
            </a:extLst>
          </p:cNvPr>
          <p:cNvSpPr/>
          <p:nvPr/>
        </p:nvSpPr>
        <p:spPr>
          <a:xfrm>
            <a:off x="4314165" y="3801479"/>
            <a:ext cx="1840703" cy="239623"/>
          </a:xfrm>
          <a:prstGeom prst="rect">
            <a:avLst/>
          </a:prstGeom>
          <a:solidFill>
            <a:schemeClr val="accent2">
              <a:lumMod val="5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solidFill>
                  <a:schemeClr val="bg1"/>
                </a:solidFill>
                <a:latin typeface="Arial Narrow" panose="020B0606020202030204" pitchFamily="34" charset="0"/>
              </a:rPr>
              <a:t>Market structure</a:t>
            </a:r>
          </a:p>
        </p:txBody>
      </p:sp>
      <p:sp>
        <p:nvSpPr>
          <p:cNvPr id="95" name="Rectangle 94">
            <a:extLst>
              <a:ext uri="{FF2B5EF4-FFF2-40B4-BE49-F238E27FC236}">
                <a16:creationId xmlns:a16="http://schemas.microsoft.com/office/drawing/2014/main" id="{98424910-E17C-4A29-AE23-11680C6B6EF2}"/>
              </a:ext>
            </a:extLst>
          </p:cNvPr>
          <p:cNvSpPr/>
          <p:nvPr/>
        </p:nvSpPr>
        <p:spPr>
          <a:xfrm>
            <a:off x="4316382" y="4045102"/>
            <a:ext cx="1833456" cy="230836"/>
          </a:xfrm>
          <a:prstGeom prst="rect">
            <a:avLst/>
          </a:prstGeom>
          <a:solidFill>
            <a:schemeClr val="accent2">
              <a:lumMod val="20000"/>
              <a:lumOff val="8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solidFill>
                  <a:schemeClr val="accent2">
                    <a:lumMod val="50000"/>
                  </a:schemeClr>
                </a:solidFill>
                <a:latin typeface="Arial Narrow" panose="020B0606020202030204" pitchFamily="34" charset="0"/>
              </a:rPr>
              <a:t>Governance structure</a:t>
            </a:r>
          </a:p>
        </p:txBody>
      </p:sp>
      <p:sp>
        <p:nvSpPr>
          <p:cNvPr id="96" name="Rectangle 95">
            <a:extLst>
              <a:ext uri="{FF2B5EF4-FFF2-40B4-BE49-F238E27FC236}">
                <a16:creationId xmlns:a16="http://schemas.microsoft.com/office/drawing/2014/main" id="{89479787-4CEC-4B6A-8238-FBDB6800F719}"/>
              </a:ext>
            </a:extLst>
          </p:cNvPr>
          <p:cNvSpPr/>
          <p:nvPr/>
        </p:nvSpPr>
        <p:spPr>
          <a:xfrm>
            <a:off x="6767056" y="3798502"/>
            <a:ext cx="1840703" cy="239623"/>
          </a:xfrm>
          <a:prstGeom prst="rect">
            <a:avLst/>
          </a:prstGeom>
          <a:solidFill>
            <a:schemeClr val="accent2">
              <a:lumMod val="5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solidFill>
                  <a:schemeClr val="bg1"/>
                </a:solidFill>
                <a:latin typeface="Arial Narrow" panose="020B0606020202030204" pitchFamily="34" charset="0"/>
              </a:rPr>
              <a:t>Market structure</a:t>
            </a:r>
          </a:p>
        </p:txBody>
      </p:sp>
      <p:sp>
        <p:nvSpPr>
          <p:cNvPr id="97" name="Rectangle 96">
            <a:extLst>
              <a:ext uri="{FF2B5EF4-FFF2-40B4-BE49-F238E27FC236}">
                <a16:creationId xmlns:a16="http://schemas.microsoft.com/office/drawing/2014/main" id="{27B08F0D-1FA6-4F77-960B-4B4BC16E187B}"/>
              </a:ext>
            </a:extLst>
          </p:cNvPr>
          <p:cNvSpPr/>
          <p:nvPr/>
        </p:nvSpPr>
        <p:spPr>
          <a:xfrm>
            <a:off x="6769273" y="4042125"/>
            <a:ext cx="1833456" cy="230836"/>
          </a:xfrm>
          <a:prstGeom prst="rect">
            <a:avLst/>
          </a:prstGeom>
          <a:solidFill>
            <a:schemeClr val="accent2">
              <a:lumMod val="20000"/>
              <a:lumOff val="8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solidFill>
                  <a:schemeClr val="accent2">
                    <a:lumMod val="50000"/>
                  </a:schemeClr>
                </a:solidFill>
                <a:latin typeface="Arial Narrow" panose="020B0606020202030204" pitchFamily="34" charset="0"/>
              </a:rPr>
              <a:t>Governance structure</a:t>
            </a:r>
          </a:p>
        </p:txBody>
      </p:sp>
      <p:sp>
        <p:nvSpPr>
          <p:cNvPr id="98" name="Rectangle 97">
            <a:extLst>
              <a:ext uri="{FF2B5EF4-FFF2-40B4-BE49-F238E27FC236}">
                <a16:creationId xmlns:a16="http://schemas.microsoft.com/office/drawing/2014/main" id="{C443F8B8-A8AC-486D-9204-7B6FA24AB860}"/>
              </a:ext>
            </a:extLst>
          </p:cNvPr>
          <p:cNvSpPr/>
          <p:nvPr/>
        </p:nvSpPr>
        <p:spPr>
          <a:xfrm>
            <a:off x="9232703" y="3789097"/>
            <a:ext cx="1840703" cy="239623"/>
          </a:xfrm>
          <a:prstGeom prst="rect">
            <a:avLst/>
          </a:prstGeom>
          <a:solidFill>
            <a:schemeClr val="accent2">
              <a:lumMod val="5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solidFill>
                  <a:schemeClr val="bg1"/>
                </a:solidFill>
                <a:latin typeface="Arial Narrow" panose="020B0606020202030204" pitchFamily="34" charset="0"/>
              </a:rPr>
              <a:t>Market structure</a:t>
            </a:r>
          </a:p>
        </p:txBody>
      </p:sp>
      <p:sp>
        <p:nvSpPr>
          <p:cNvPr id="99" name="Rectangle 98">
            <a:extLst>
              <a:ext uri="{FF2B5EF4-FFF2-40B4-BE49-F238E27FC236}">
                <a16:creationId xmlns:a16="http://schemas.microsoft.com/office/drawing/2014/main" id="{C7CE5A35-D827-4F3F-BA32-978D77958B04}"/>
              </a:ext>
            </a:extLst>
          </p:cNvPr>
          <p:cNvSpPr/>
          <p:nvPr/>
        </p:nvSpPr>
        <p:spPr>
          <a:xfrm>
            <a:off x="9239950" y="4032721"/>
            <a:ext cx="1833456" cy="230836"/>
          </a:xfrm>
          <a:prstGeom prst="rect">
            <a:avLst/>
          </a:prstGeom>
          <a:solidFill>
            <a:schemeClr val="accent2">
              <a:lumMod val="20000"/>
              <a:lumOff val="8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solidFill>
                  <a:schemeClr val="accent2">
                    <a:lumMod val="50000"/>
                  </a:schemeClr>
                </a:solidFill>
                <a:latin typeface="Arial Narrow" panose="020B0606020202030204" pitchFamily="34" charset="0"/>
              </a:rPr>
              <a:t>Governance structure</a:t>
            </a:r>
          </a:p>
        </p:txBody>
      </p:sp>
      <p:sp>
        <p:nvSpPr>
          <p:cNvPr id="100" name="Rectangle: Rounded Corners 99">
            <a:extLst>
              <a:ext uri="{FF2B5EF4-FFF2-40B4-BE49-F238E27FC236}">
                <a16:creationId xmlns:a16="http://schemas.microsoft.com/office/drawing/2014/main" id="{8DFE4179-81DD-4D09-98BC-8CD07905F431}"/>
              </a:ext>
            </a:extLst>
          </p:cNvPr>
          <p:cNvSpPr/>
          <p:nvPr/>
        </p:nvSpPr>
        <p:spPr>
          <a:xfrm>
            <a:off x="95905" y="4275087"/>
            <a:ext cx="1681915" cy="2499372"/>
          </a:xfrm>
          <a:prstGeom prst="roundRect">
            <a:avLst/>
          </a:prstGeom>
          <a:solidFill>
            <a:schemeClr val="accent2">
              <a:alpha val="34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GB" sz="1000">
              <a:latin typeface="Arial Narrow" panose="020B0606020202030204" pitchFamily="34" charset="0"/>
            </a:endParaRPr>
          </a:p>
        </p:txBody>
      </p:sp>
      <p:sp>
        <p:nvSpPr>
          <p:cNvPr id="101" name="Rectangle 100">
            <a:extLst>
              <a:ext uri="{FF2B5EF4-FFF2-40B4-BE49-F238E27FC236}">
                <a16:creationId xmlns:a16="http://schemas.microsoft.com/office/drawing/2014/main" id="{697D4991-2485-491B-BB15-B214576778DE}"/>
              </a:ext>
            </a:extLst>
          </p:cNvPr>
          <p:cNvSpPr/>
          <p:nvPr/>
        </p:nvSpPr>
        <p:spPr>
          <a:xfrm>
            <a:off x="285255" y="4784343"/>
            <a:ext cx="569032" cy="236884"/>
          </a:xfrm>
          <a:prstGeom prst="rect">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Policies</a:t>
            </a:r>
          </a:p>
        </p:txBody>
      </p:sp>
      <p:sp>
        <p:nvSpPr>
          <p:cNvPr id="102" name="Rectangle: Rounded Corners 101">
            <a:extLst>
              <a:ext uri="{FF2B5EF4-FFF2-40B4-BE49-F238E27FC236}">
                <a16:creationId xmlns:a16="http://schemas.microsoft.com/office/drawing/2014/main" id="{EA2B0777-AFD1-4C3E-8355-3908817E572E}"/>
              </a:ext>
            </a:extLst>
          </p:cNvPr>
          <p:cNvSpPr/>
          <p:nvPr/>
        </p:nvSpPr>
        <p:spPr>
          <a:xfrm>
            <a:off x="1018895" y="4733305"/>
            <a:ext cx="651772" cy="261012"/>
          </a:xfrm>
          <a:prstGeom prst="roundRect">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Strategies &amp; visions</a:t>
            </a:r>
          </a:p>
        </p:txBody>
      </p:sp>
      <p:sp>
        <p:nvSpPr>
          <p:cNvPr id="103" name="Rectangle: Top Corners Snipped 102">
            <a:extLst>
              <a:ext uri="{FF2B5EF4-FFF2-40B4-BE49-F238E27FC236}">
                <a16:creationId xmlns:a16="http://schemas.microsoft.com/office/drawing/2014/main" id="{35D2D1F6-C6F8-4E6C-A082-EBAC5956D8A8}"/>
              </a:ext>
            </a:extLst>
          </p:cNvPr>
          <p:cNvSpPr/>
          <p:nvPr/>
        </p:nvSpPr>
        <p:spPr>
          <a:xfrm>
            <a:off x="258681" y="5077120"/>
            <a:ext cx="1313796" cy="255725"/>
          </a:xfrm>
          <a:prstGeom prst="snip2SameRect">
            <a:avLst>
              <a:gd name="adj1" fmla="val 50000"/>
              <a:gd name="adj2" fmla="val 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Projects &amp; programmes</a:t>
            </a:r>
          </a:p>
        </p:txBody>
      </p:sp>
      <p:sp>
        <p:nvSpPr>
          <p:cNvPr id="105" name="Rectangle: Top Corners Snipped 104">
            <a:extLst>
              <a:ext uri="{FF2B5EF4-FFF2-40B4-BE49-F238E27FC236}">
                <a16:creationId xmlns:a16="http://schemas.microsoft.com/office/drawing/2014/main" id="{919F193A-C5DE-4AFE-9B4B-69AAAB594ED3}"/>
              </a:ext>
            </a:extLst>
          </p:cNvPr>
          <p:cNvSpPr/>
          <p:nvPr/>
        </p:nvSpPr>
        <p:spPr>
          <a:xfrm>
            <a:off x="158259" y="5478672"/>
            <a:ext cx="756617" cy="219590"/>
          </a:xfrm>
          <a:prstGeom prst="snip2SameRect">
            <a:avLst>
              <a:gd name="adj1" fmla="val 16667"/>
              <a:gd name="adj2" fmla="val 5000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Regulatory</a:t>
            </a:r>
          </a:p>
        </p:txBody>
      </p:sp>
      <p:sp>
        <p:nvSpPr>
          <p:cNvPr id="106" name="Rectangle: Top Corners One Rounded and One Snipped 105">
            <a:extLst>
              <a:ext uri="{FF2B5EF4-FFF2-40B4-BE49-F238E27FC236}">
                <a16:creationId xmlns:a16="http://schemas.microsoft.com/office/drawing/2014/main" id="{C8514449-3D36-4FA7-BFC2-DD308BA0B8BC}"/>
              </a:ext>
            </a:extLst>
          </p:cNvPr>
          <p:cNvSpPr/>
          <p:nvPr/>
        </p:nvSpPr>
        <p:spPr>
          <a:xfrm>
            <a:off x="1074024" y="5423486"/>
            <a:ext cx="585912" cy="231169"/>
          </a:xfrm>
          <a:prstGeom prst="snipRoundRect">
            <a:avLst>
              <a:gd name="adj1" fmla="val 0"/>
              <a:gd name="adj2" fmla="val 5000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Finance</a:t>
            </a:r>
          </a:p>
        </p:txBody>
      </p:sp>
      <p:sp>
        <p:nvSpPr>
          <p:cNvPr id="107" name="Rectangle: Diagonal Corners Rounded 106">
            <a:extLst>
              <a:ext uri="{FF2B5EF4-FFF2-40B4-BE49-F238E27FC236}">
                <a16:creationId xmlns:a16="http://schemas.microsoft.com/office/drawing/2014/main" id="{F335DA96-75BF-4BA8-9345-975E67A6FAD7}"/>
              </a:ext>
            </a:extLst>
          </p:cNvPr>
          <p:cNvSpPr/>
          <p:nvPr/>
        </p:nvSpPr>
        <p:spPr>
          <a:xfrm>
            <a:off x="171240" y="5768086"/>
            <a:ext cx="846993" cy="324869"/>
          </a:xfrm>
          <a:prstGeom prst="round2DiagRect">
            <a:avLst>
              <a:gd name="adj1" fmla="val 50000"/>
              <a:gd name="adj2" fmla="val 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latin typeface="Arial Narrow" panose="020B0606020202030204" pitchFamily="34" charset="0"/>
              </a:rPr>
              <a:t>Certification processes</a:t>
            </a:r>
          </a:p>
        </p:txBody>
      </p:sp>
      <p:sp>
        <p:nvSpPr>
          <p:cNvPr id="108" name="Rectangle: Diagonal Corners Snipped 107">
            <a:extLst>
              <a:ext uri="{FF2B5EF4-FFF2-40B4-BE49-F238E27FC236}">
                <a16:creationId xmlns:a16="http://schemas.microsoft.com/office/drawing/2014/main" id="{75EE9EAA-F932-4235-A62A-7048B69BBAD8}"/>
              </a:ext>
            </a:extLst>
          </p:cNvPr>
          <p:cNvSpPr/>
          <p:nvPr/>
        </p:nvSpPr>
        <p:spPr>
          <a:xfrm>
            <a:off x="198194" y="6169665"/>
            <a:ext cx="830140" cy="147894"/>
          </a:xfrm>
          <a:prstGeom prst="snip2DiagRect">
            <a:avLst>
              <a:gd name="adj1" fmla="val 50000"/>
              <a:gd name="adj2" fmla="val 16667"/>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Cooperation</a:t>
            </a:r>
          </a:p>
        </p:txBody>
      </p:sp>
      <p:sp>
        <p:nvSpPr>
          <p:cNvPr id="109" name="Rectangle: Single Corner Rounded 108">
            <a:extLst>
              <a:ext uri="{FF2B5EF4-FFF2-40B4-BE49-F238E27FC236}">
                <a16:creationId xmlns:a16="http://schemas.microsoft.com/office/drawing/2014/main" id="{B50D4736-7B59-4830-A907-00557C16F1EE}"/>
              </a:ext>
            </a:extLst>
          </p:cNvPr>
          <p:cNvSpPr/>
          <p:nvPr/>
        </p:nvSpPr>
        <p:spPr>
          <a:xfrm>
            <a:off x="1112789" y="5717329"/>
            <a:ext cx="564313" cy="660517"/>
          </a:xfrm>
          <a:prstGeom prst="round1Rect">
            <a:avLst>
              <a:gd name="adj" fmla="val 50000"/>
            </a:avLst>
          </a:prstGeom>
          <a:solidFill>
            <a:schemeClr val="bg1"/>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900">
                <a:latin typeface="Arial Narrow" panose="020B0606020202030204" pitchFamily="34" charset="0"/>
              </a:rPr>
              <a:t>Know-ledge advice &amp; skills</a:t>
            </a:r>
          </a:p>
        </p:txBody>
      </p:sp>
      <p:sp>
        <p:nvSpPr>
          <p:cNvPr id="110" name="Rectangle 109">
            <a:extLst>
              <a:ext uri="{FF2B5EF4-FFF2-40B4-BE49-F238E27FC236}">
                <a16:creationId xmlns:a16="http://schemas.microsoft.com/office/drawing/2014/main" id="{3CBFA658-D6FA-4C61-884A-85836794804A}"/>
              </a:ext>
            </a:extLst>
          </p:cNvPr>
          <p:cNvSpPr/>
          <p:nvPr/>
        </p:nvSpPr>
        <p:spPr>
          <a:xfrm>
            <a:off x="351054" y="4343975"/>
            <a:ext cx="1157845" cy="147084"/>
          </a:xfrm>
          <a:prstGeom prst="rect">
            <a:avLst/>
          </a:prstGeom>
          <a:solidFill>
            <a:schemeClr val="accent2">
              <a:lumMod val="5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solidFill>
                  <a:schemeClr val="bg1"/>
                </a:solidFill>
                <a:latin typeface="Arial Narrow" panose="020B0606020202030204" pitchFamily="34" charset="0"/>
              </a:rPr>
              <a:t>Market structure</a:t>
            </a:r>
          </a:p>
        </p:txBody>
      </p:sp>
      <p:sp>
        <p:nvSpPr>
          <p:cNvPr id="111" name="Rectangle 110">
            <a:extLst>
              <a:ext uri="{FF2B5EF4-FFF2-40B4-BE49-F238E27FC236}">
                <a16:creationId xmlns:a16="http://schemas.microsoft.com/office/drawing/2014/main" id="{8FBBE35C-6CCD-46E5-9B76-8FB69776F075}"/>
              </a:ext>
            </a:extLst>
          </p:cNvPr>
          <p:cNvSpPr/>
          <p:nvPr/>
        </p:nvSpPr>
        <p:spPr>
          <a:xfrm>
            <a:off x="353271" y="4505980"/>
            <a:ext cx="1153287" cy="141690"/>
          </a:xfrm>
          <a:prstGeom prst="rect">
            <a:avLst/>
          </a:prstGeom>
          <a:solidFill>
            <a:schemeClr val="accent2">
              <a:lumMod val="20000"/>
              <a:lumOff val="80000"/>
            </a:schemeClr>
          </a:solidFill>
          <a:ln w="19050">
            <a:solidFill>
              <a:schemeClr val="accent2">
                <a:lumMod val="50000"/>
              </a:schemeClr>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GB" sz="800">
                <a:solidFill>
                  <a:schemeClr val="accent2">
                    <a:lumMod val="50000"/>
                  </a:schemeClr>
                </a:solidFill>
                <a:latin typeface="Arial Narrow" panose="020B0606020202030204" pitchFamily="34" charset="0"/>
              </a:rPr>
              <a:t>Governance structure</a:t>
            </a:r>
          </a:p>
        </p:txBody>
      </p:sp>
      <p:cxnSp>
        <p:nvCxnSpPr>
          <p:cNvPr id="112" name="Straight Arrow Connector 111">
            <a:extLst>
              <a:ext uri="{FF2B5EF4-FFF2-40B4-BE49-F238E27FC236}">
                <a16:creationId xmlns:a16="http://schemas.microsoft.com/office/drawing/2014/main" id="{0DF9F71D-581F-4932-AC6B-220852536886}"/>
              </a:ext>
            </a:extLst>
          </p:cNvPr>
          <p:cNvCxnSpPr>
            <a:cxnSpLocks/>
          </p:cNvCxnSpPr>
          <p:nvPr/>
        </p:nvCxnSpPr>
        <p:spPr>
          <a:xfrm>
            <a:off x="347631" y="6513051"/>
            <a:ext cx="654895" cy="0"/>
          </a:xfrm>
          <a:prstGeom prst="straightConnector1">
            <a:avLst/>
          </a:prstGeom>
          <a:ln w="12700">
            <a:solidFill>
              <a:schemeClr val="accent2">
                <a:lumMod val="50000"/>
              </a:schemeClr>
            </a:solidFill>
            <a:prstDash val="lgDash"/>
            <a:tailEnd type="triangle"/>
          </a:ln>
        </p:spPr>
        <p:style>
          <a:lnRef idx="1">
            <a:schemeClr val="dk1"/>
          </a:lnRef>
          <a:fillRef idx="0">
            <a:schemeClr val="dk1"/>
          </a:fillRef>
          <a:effectRef idx="0">
            <a:schemeClr val="dk1"/>
          </a:effectRef>
          <a:fontRef idx="minor">
            <a:schemeClr val="tx1"/>
          </a:fontRef>
        </p:style>
      </p:cxnSp>
      <p:sp>
        <p:nvSpPr>
          <p:cNvPr id="113" name="TextBox 112">
            <a:extLst>
              <a:ext uri="{FF2B5EF4-FFF2-40B4-BE49-F238E27FC236}">
                <a16:creationId xmlns:a16="http://schemas.microsoft.com/office/drawing/2014/main" id="{5B142554-D6C0-49D7-A63E-90F0BDD5F5C8}"/>
              </a:ext>
            </a:extLst>
          </p:cNvPr>
          <p:cNvSpPr txBox="1"/>
          <p:nvPr/>
        </p:nvSpPr>
        <p:spPr>
          <a:xfrm>
            <a:off x="190577" y="6297607"/>
            <a:ext cx="1036506" cy="215444"/>
          </a:xfrm>
          <a:prstGeom prst="rect">
            <a:avLst/>
          </a:prstGeom>
          <a:noFill/>
          <a:ln>
            <a:noFill/>
            <a:prstDash val="lgDash"/>
          </a:ln>
        </p:spPr>
        <p:txBody>
          <a:bodyPr wrap="square" rtlCol="0">
            <a:spAutoFit/>
          </a:bodyPr>
          <a:lstStyle/>
          <a:p>
            <a:r>
              <a:rPr lang="en-GB" sz="800">
                <a:latin typeface="Arial Narrow" panose="020B0606020202030204" pitchFamily="34" charset="0"/>
              </a:rPr>
              <a:t>Connection to stage</a:t>
            </a:r>
          </a:p>
        </p:txBody>
      </p:sp>
      <p:sp>
        <p:nvSpPr>
          <p:cNvPr id="32" name="TextBox 31">
            <a:extLst>
              <a:ext uri="{FF2B5EF4-FFF2-40B4-BE49-F238E27FC236}">
                <a16:creationId xmlns:a16="http://schemas.microsoft.com/office/drawing/2014/main" id="{05BA716C-F71B-4A8E-BE8E-135866812265}"/>
              </a:ext>
            </a:extLst>
          </p:cNvPr>
          <p:cNvSpPr txBox="1"/>
          <p:nvPr/>
        </p:nvSpPr>
        <p:spPr>
          <a:xfrm>
            <a:off x="340511" y="6574089"/>
            <a:ext cx="1166047" cy="215444"/>
          </a:xfrm>
          <a:prstGeom prst="rect">
            <a:avLst/>
          </a:prstGeom>
          <a:noFill/>
          <a:ln>
            <a:noFill/>
            <a:prstDash val="lgDash"/>
          </a:ln>
        </p:spPr>
        <p:txBody>
          <a:bodyPr wrap="square" rtlCol="0">
            <a:spAutoFit/>
          </a:bodyPr>
          <a:lstStyle/>
          <a:p>
            <a:r>
              <a:rPr lang="en-GB" sz="800">
                <a:latin typeface="Arial Narrow" panose="020B0606020202030204" pitchFamily="34" charset="0"/>
              </a:rPr>
              <a:t>Governance institutions</a:t>
            </a:r>
          </a:p>
        </p:txBody>
      </p:sp>
      <p:cxnSp>
        <p:nvCxnSpPr>
          <p:cNvPr id="114" name="Straight Arrow Connector 113">
            <a:extLst>
              <a:ext uri="{FF2B5EF4-FFF2-40B4-BE49-F238E27FC236}">
                <a16:creationId xmlns:a16="http://schemas.microsoft.com/office/drawing/2014/main" id="{D4D80C74-9C60-451F-8562-AD93D019B710}"/>
              </a:ext>
            </a:extLst>
          </p:cNvPr>
          <p:cNvCxnSpPr>
            <a:cxnSpLocks/>
          </p:cNvCxnSpPr>
          <p:nvPr/>
        </p:nvCxnSpPr>
        <p:spPr>
          <a:xfrm flipV="1">
            <a:off x="4966350" y="4320651"/>
            <a:ext cx="129906" cy="582135"/>
          </a:xfrm>
          <a:prstGeom prst="straightConnector1">
            <a:avLst/>
          </a:prstGeom>
          <a:ln w="12700">
            <a:solidFill>
              <a:schemeClr val="accent2">
                <a:lumMod val="50000"/>
              </a:schemeClr>
            </a:solidFill>
            <a:prstDash val="dashDot"/>
            <a:tailEnd type="triangle"/>
          </a:ln>
        </p:spPr>
        <p:style>
          <a:lnRef idx="1">
            <a:schemeClr val="dk1"/>
          </a:lnRef>
          <a:fillRef idx="0">
            <a:schemeClr val="dk1"/>
          </a:fillRef>
          <a:effectRef idx="0">
            <a:schemeClr val="dk1"/>
          </a:effectRef>
          <a:fontRef idx="minor">
            <a:schemeClr val="tx1"/>
          </a:fontRef>
        </p:style>
      </p:cxnSp>
      <p:cxnSp>
        <p:nvCxnSpPr>
          <p:cNvPr id="115" name="Straight Arrow Connector 114">
            <a:extLst>
              <a:ext uri="{FF2B5EF4-FFF2-40B4-BE49-F238E27FC236}">
                <a16:creationId xmlns:a16="http://schemas.microsoft.com/office/drawing/2014/main" id="{463CB080-A726-4D02-AD67-1F3E2625D204}"/>
              </a:ext>
            </a:extLst>
          </p:cNvPr>
          <p:cNvCxnSpPr>
            <a:cxnSpLocks/>
          </p:cNvCxnSpPr>
          <p:nvPr/>
        </p:nvCxnSpPr>
        <p:spPr>
          <a:xfrm flipH="1" flipV="1">
            <a:off x="3557158" y="4320651"/>
            <a:ext cx="831437" cy="539707"/>
          </a:xfrm>
          <a:prstGeom prst="straightConnector1">
            <a:avLst/>
          </a:prstGeom>
          <a:ln w="12700">
            <a:solidFill>
              <a:schemeClr val="accent2">
                <a:lumMod val="50000"/>
              </a:schemeClr>
            </a:solidFill>
            <a:prstDash val="lgDash"/>
            <a:tailEnd type="triangle"/>
          </a:ln>
        </p:spPr>
        <p:style>
          <a:lnRef idx="1">
            <a:schemeClr val="dk1"/>
          </a:lnRef>
          <a:fillRef idx="0">
            <a:schemeClr val="dk1"/>
          </a:fillRef>
          <a:effectRef idx="0">
            <a:schemeClr val="dk1"/>
          </a:effectRef>
          <a:fontRef idx="minor">
            <a:schemeClr val="tx1"/>
          </a:fontRef>
        </p:style>
      </p:cxnSp>
      <p:cxnSp>
        <p:nvCxnSpPr>
          <p:cNvPr id="116" name="Straight Arrow Connector 115">
            <a:extLst>
              <a:ext uri="{FF2B5EF4-FFF2-40B4-BE49-F238E27FC236}">
                <a16:creationId xmlns:a16="http://schemas.microsoft.com/office/drawing/2014/main" id="{24047A3C-F695-4B57-BC4A-65525B0C47DF}"/>
              </a:ext>
            </a:extLst>
          </p:cNvPr>
          <p:cNvCxnSpPr>
            <a:cxnSpLocks/>
          </p:cNvCxnSpPr>
          <p:nvPr/>
        </p:nvCxnSpPr>
        <p:spPr>
          <a:xfrm flipV="1">
            <a:off x="5838720" y="4353986"/>
            <a:ext cx="1257026" cy="1092893"/>
          </a:xfrm>
          <a:prstGeom prst="straightConnector1">
            <a:avLst/>
          </a:prstGeom>
          <a:ln w="12700">
            <a:solidFill>
              <a:schemeClr val="accent2">
                <a:lumMod val="50000"/>
              </a:schemeClr>
            </a:solidFill>
            <a:prstDash val="lgDash"/>
            <a:tailEnd type="triangle"/>
          </a:ln>
        </p:spPr>
        <p:style>
          <a:lnRef idx="1">
            <a:schemeClr val="dk1"/>
          </a:lnRef>
          <a:fillRef idx="0">
            <a:schemeClr val="dk1"/>
          </a:fillRef>
          <a:effectRef idx="0">
            <a:schemeClr val="dk1"/>
          </a:effectRef>
          <a:fontRef idx="minor">
            <a:schemeClr val="tx1"/>
          </a:fontRef>
        </p:style>
      </p:cxnSp>
      <p:cxnSp>
        <p:nvCxnSpPr>
          <p:cNvPr id="117" name="Straight Arrow Connector 116">
            <a:extLst>
              <a:ext uri="{FF2B5EF4-FFF2-40B4-BE49-F238E27FC236}">
                <a16:creationId xmlns:a16="http://schemas.microsoft.com/office/drawing/2014/main" id="{BEAB1EED-AB8F-466A-A3A1-ACA29749CEF3}"/>
              </a:ext>
            </a:extLst>
          </p:cNvPr>
          <p:cNvCxnSpPr>
            <a:cxnSpLocks/>
          </p:cNvCxnSpPr>
          <p:nvPr/>
        </p:nvCxnSpPr>
        <p:spPr>
          <a:xfrm flipH="1" flipV="1">
            <a:off x="9953834" y="4343974"/>
            <a:ext cx="321587" cy="970824"/>
          </a:xfrm>
          <a:prstGeom prst="straightConnector1">
            <a:avLst/>
          </a:prstGeom>
          <a:ln w="12700">
            <a:solidFill>
              <a:schemeClr val="accent2">
                <a:lumMod val="50000"/>
              </a:schemeClr>
            </a:solidFill>
            <a:prstDash val="lgDash"/>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82094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ounded Rectangle 4">
            <a:extLst>
              <a:ext uri="{FF2B5EF4-FFF2-40B4-BE49-F238E27FC236}">
                <a16:creationId xmlns:a16="http://schemas.microsoft.com/office/drawing/2014/main" id="{851E0BF3-03EA-44AF-B703-7E3598571446}"/>
              </a:ext>
            </a:extLst>
          </p:cNvPr>
          <p:cNvSpPr/>
          <p:nvPr/>
        </p:nvSpPr>
        <p:spPr>
          <a:xfrm>
            <a:off x="1672855" y="139232"/>
            <a:ext cx="10435131" cy="5900324"/>
          </a:xfrm>
          <a:prstGeom prst="roundRect">
            <a:avLst/>
          </a:prstGeom>
          <a:solidFill>
            <a:schemeClr val="accent6">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a:latin typeface="Garamond" panose="02020404030301010803" pitchFamily="18" charset="0"/>
                <a:cs typeface="Futura Medium" panose="020B0602020204020303" pitchFamily="34" charset="-79"/>
              </a:rPr>
              <a:t>National-International</a:t>
            </a:r>
            <a:r>
              <a:rPr lang="cs-CZ" sz="1400">
                <a:latin typeface="Garamond" panose="02020404030301010803" pitchFamily="18" charset="0"/>
                <a:cs typeface="Futura Medium" panose="020B0602020204020303" pitchFamily="34" charset="-79"/>
              </a:rPr>
              <a:t> scale</a:t>
            </a:r>
            <a:endParaRPr lang="en-GB" sz="1400">
              <a:latin typeface="Garamond" panose="02020404030301010803" pitchFamily="18" charset="0"/>
              <a:cs typeface="Futura Medium" panose="020B0602020204020303" pitchFamily="34" charset="-79"/>
            </a:endParaRPr>
          </a:p>
        </p:txBody>
      </p:sp>
      <p:sp>
        <p:nvSpPr>
          <p:cNvPr id="77" name="Rounded Rectangle 4">
            <a:extLst>
              <a:ext uri="{FF2B5EF4-FFF2-40B4-BE49-F238E27FC236}">
                <a16:creationId xmlns:a16="http://schemas.microsoft.com/office/drawing/2014/main" id="{9E93787F-70B2-4C5E-A67D-C499B90365E4}"/>
              </a:ext>
            </a:extLst>
          </p:cNvPr>
          <p:cNvSpPr/>
          <p:nvPr/>
        </p:nvSpPr>
        <p:spPr>
          <a:xfrm>
            <a:off x="1679843" y="727991"/>
            <a:ext cx="9972988" cy="4897638"/>
          </a:xfrm>
          <a:prstGeom prst="roundRect">
            <a:avLst/>
          </a:prstGeom>
          <a:solidFill>
            <a:schemeClr val="accent6">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Avenir Book" charset="0"/>
              <a:ea typeface="Avenir Book" charset="0"/>
              <a:cs typeface="Avenir Book" charset="0"/>
            </a:endParaRPr>
          </a:p>
        </p:txBody>
      </p:sp>
      <p:sp>
        <p:nvSpPr>
          <p:cNvPr id="78" name="Rounded Rectangle 4">
            <a:extLst>
              <a:ext uri="{FF2B5EF4-FFF2-40B4-BE49-F238E27FC236}">
                <a16:creationId xmlns:a16="http://schemas.microsoft.com/office/drawing/2014/main" id="{C462DDA9-C727-4768-B4E3-55C4A478D199}"/>
              </a:ext>
            </a:extLst>
          </p:cNvPr>
          <p:cNvSpPr/>
          <p:nvPr/>
        </p:nvSpPr>
        <p:spPr>
          <a:xfrm>
            <a:off x="1672854" y="1207910"/>
            <a:ext cx="9616409" cy="3657601"/>
          </a:xfrm>
          <a:prstGeom prst="round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Garamond" panose="02020404030301010803" pitchFamily="18" charset="0"/>
              <a:ea typeface="Avenir Book" charset="0"/>
              <a:cs typeface="Avenir Book" charset="0"/>
            </a:endParaRPr>
          </a:p>
        </p:txBody>
      </p:sp>
      <p:sp>
        <p:nvSpPr>
          <p:cNvPr id="80" name="Rounded Rectangle 4">
            <a:extLst>
              <a:ext uri="{FF2B5EF4-FFF2-40B4-BE49-F238E27FC236}">
                <a16:creationId xmlns:a16="http://schemas.microsoft.com/office/drawing/2014/main" id="{4B821EEB-8243-4229-B74B-C3F0DC9FBC72}"/>
              </a:ext>
            </a:extLst>
          </p:cNvPr>
          <p:cNvSpPr/>
          <p:nvPr/>
        </p:nvSpPr>
        <p:spPr>
          <a:xfrm>
            <a:off x="1719093" y="2122617"/>
            <a:ext cx="9029014" cy="1806223"/>
          </a:xfrm>
          <a:prstGeom prst="roundRect">
            <a:avLst/>
          </a:prstGeom>
          <a:solidFill>
            <a:schemeClr val="accent2">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Avenir Book" charset="0"/>
              <a:ea typeface="Avenir Book" charset="0"/>
              <a:cs typeface="Avenir Book" charset="0"/>
            </a:endParaRPr>
          </a:p>
        </p:txBody>
      </p:sp>
      <p:sp>
        <p:nvSpPr>
          <p:cNvPr id="144" name="Rectangle 143">
            <a:extLst>
              <a:ext uri="{FF2B5EF4-FFF2-40B4-BE49-F238E27FC236}">
                <a16:creationId xmlns:a16="http://schemas.microsoft.com/office/drawing/2014/main" id="{C5F93293-F06F-4D60-9B1F-B232BB406A66}"/>
              </a:ext>
            </a:extLst>
          </p:cNvPr>
          <p:cNvSpPr/>
          <p:nvPr/>
        </p:nvSpPr>
        <p:spPr>
          <a:xfrm>
            <a:off x="1608672" y="1698"/>
            <a:ext cx="10583328" cy="6219522"/>
          </a:xfrm>
          <a:prstGeom prst="rect">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 name="Rectangle 1">
            <a:extLst>
              <a:ext uri="{FF2B5EF4-FFF2-40B4-BE49-F238E27FC236}">
                <a16:creationId xmlns:a16="http://schemas.microsoft.com/office/drawing/2014/main" id="{CAB897D3-3B8B-4EF7-9109-11D1A1BB429F}"/>
              </a:ext>
            </a:extLst>
          </p:cNvPr>
          <p:cNvSpPr/>
          <p:nvPr/>
        </p:nvSpPr>
        <p:spPr>
          <a:xfrm>
            <a:off x="11370358" y="9689"/>
            <a:ext cx="821642" cy="16545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200" b="1"/>
              <a:t>SPATIAL ANALYSIS</a:t>
            </a:r>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p:txBody>
      </p:sp>
      <p:sp>
        <p:nvSpPr>
          <p:cNvPr id="47" name="Rectangle: Top Corners Snipped 46">
            <a:extLst>
              <a:ext uri="{FF2B5EF4-FFF2-40B4-BE49-F238E27FC236}">
                <a16:creationId xmlns:a16="http://schemas.microsoft.com/office/drawing/2014/main" id="{6AFB01C2-AD25-4127-80C4-468E3540FD6A}"/>
              </a:ext>
            </a:extLst>
          </p:cNvPr>
          <p:cNvSpPr/>
          <p:nvPr/>
        </p:nvSpPr>
        <p:spPr>
          <a:xfrm rot="5400000">
            <a:off x="11268181" y="675462"/>
            <a:ext cx="1052422" cy="627186"/>
          </a:xfrm>
          <a:prstGeom prst="snip2SameRect">
            <a:avLst/>
          </a:prstGeom>
          <a:solidFill>
            <a:srgbClr val="CC33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vert270" lIns="91440" tIns="45720" rIns="91440" bIns="45720" rtlCol="0" anchor="ctr"/>
          <a:lstStyle/>
          <a:p>
            <a:pPr algn="ctr"/>
            <a:r>
              <a:rPr lang="en-GB" sz="900">
                <a:latin typeface="Arial Narrow"/>
              </a:rPr>
              <a:t>FOCAL PRODUCT(S)</a:t>
            </a:r>
            <a:endParaRPr lang="en-GB" sz="900" b="1">
              <a:latin typeface="Arial Narrow"/>
            </a:endParaRPr>
          </a:p>
          <a:p>
            <a:pPr marL="171450" indent="-171450" algn="ctr">
              <a:buFont typeface="Arial"/>
              <a:buChar char="•"/>
            </a:pPr>
            <a:r>
              <a:rPr lang="en-GB" sz="900">
                <a:latin typeface="Arial Narrow"/>
              </a:rPr>
              <a:t>...</a:t>
            </a:r>
          </a:p>
        </p:txBody>
      </p:sp>
      <p:pic>
        <p:nvPicPr>
          <p:cNvPr id="5" name="Picture 4">
            <a:extLst>
              <a:ext uri="{FF2B5EF4-FFF2-40B4-BE49-F238E27FC236}">
                <a16:creationId xmlns:a16="http://schemas.microsoft.com/office/drawing/2014/main" id="{07ADEA59-2C41-4351-99E5-0361671B6EBF}"/>
              </a:ext>
            </a:extLst>
          </p:cNvPr>
          <p:cNvPicPr>
            <a:picLocks noChangeAspect="1"/>
          </p:cNvPicPr>
          <p:nvPr/>
        </p:nvPicPr>
        <p:blipFill rotWithShape="1">
          <a:blip r:embed="rId3"/>
          <a:srcRect l="5514" t="62998" r="6309" b="7991"/>
          <a:stretch/>
        </p:blipFill>
        <p:spPr>
          <a:xfrm>
            <a:off x="2370666" y="2764653"/>
            <a:ext cx="7168445" cy="487068"/>
          </a:xfrm>
          <a:prstGeom prst="rect">
            <a:avLst/>
          </a:prstGeom>
        </p:spPr>
      </p:pic>
      <p:sp>
        <p:nvSpPr>
          <p:cNvPr id="66" name="Flowchart: Card 65">
            <a:extLst>
              <a:ext uri="{FF2B5EF4-FFF2-40B4-BE49-F238E27FC236}">
                <a16:creationId xmlns:a16="http://schemas.microsoft.com/office/drawing/2014/main" id="{58B558FE-03F5-4B05-BBDE-50F1F3DDECF1}"/>
              </a:ext>
            </a:extLst>
          </p:cNvPr>
          <p:cNvSpPr/>
          <p:nvPr/>
        </p:nvSpPr>
        <p:spPr>
          <a:xfrm>
            <a:off x="34144" y="83541"/>
            <a:ext cx="1472283" cy="2041709"/>
          </a:xfrm>
          <a:prstGeom prst="flowChartPunchedCard">
            <a:avLst/>
          </a:prstGeom>
          <a:solidFill>
            <a:schemeClr val="accent6">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050" b="1"/>
              <a:t>[PRODUCT] VALUE CHAIN</a:t>
            </a:r>
          </a:p>
          <a:p>
            <a:pPr algn="ctr"/>
            <a:endParaRPr lang="en-GB" sz="1050"/>
          </a:p>
          <a:p>
            <a:pPr algn="ctr"/>
            <a:r>
              <a:rPr lang="en-GB" sz="1050"/>
              <a:t>Date</a:t>
            </a:r>
          </a:p>
          <a:p>
            <a:pPr algn="ctr"/>
            <a:r>
              <a:rPr lang="en-GB" sz="1050"/>
              <a:t>Version</a:t>
            </a:r>
          </a:p>
          <a:p>
            <a:pPr algn="ctr"/>
            <a:r>
              <a:rPr lang="en-GB" sz="1050"/>
              <a:t>Authors</a:t>
            </a:r>
          </a:p>
          <a:p>
            <a:pPr algn="ctr"/>
            <a:endParaRPr lang="en-GB" sz="1050"/>
          </a:p>
          <a:p>
            <a:pPr algn="ctr"/>
            <a:r>
              <a:rPr lang="en-GB" sz="1050" b="1"/>
              <a:t>MRL NAME + country</a:t>
            </a:r>
          </a:p>
        </p:txBody>
      </p:sp>
      <p:sp>
        <p:nvSpPr>
          <p:cNvPr id="67" name="Rectangle 66">
            <a:extLst>
              <a:ext uri="{FF2B5EF4-FFF2-40B4-BE49-F238E27FC236}">
                <a16:creationId xmlns:a16="http://schemas.microsoft.com/office/drawing/2014/main" id="{F5A4F234-C214-4178-8A51-D3022656EF8C}"/>
              </a:ext>
            </a:extLst>
          </p:cNvPr>
          <p:cNvSpPr/>
          <p:nvPr/>
        </p:nvSpPr>
        <p:spPr>
          <a:xfrm>
            <a:off x="54044" y="2212623"/>
            <a:ext cx="1465628" cy="4608677"/>
          </a:xfrm>
          <a:prstGeom prst="rect">
            <a:avLst/>
          </a:prstGeom>
          <a:solidFill>
            <a:schemeClr val="accent6">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b="1"/>
              <a:t>LEGEND</a:t>
            </a:r>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p:txBody>
      </p:sp>
      <p:sp>
        <p:nvSpPr>
          <p:cNvPr id="68" name="Callout: Down Arrow 67">
            <a:extLst>
              <a:ext uri="{FF2B5EF4-FFF2-40B4-BE49-F238E27FC236}">
                <a16:creationId xmlns:a16="http://schemas.microsoft.com/office/drawing/2014/main" id="{02AAEDAB-B57A-4383-BE33-181B9BA45BD9}"/>
              </a:ext>
            </a:extLst>
          </p:cNvPr>
          <p:cNvSpPr/>
          <p:nvPr/>
        </p:nvSpPr>
        <p:spPr>
          <a:xfrm>
            <a:off x="91085" y="2438640"/>
            <a:ext cx="567175" cy="554913"/>
          </a:xfrm>
          <a:prstGeom prst="downArrowCallout">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n-GB" sz="800">
                <a:solidFill>
                  <a:schemeClr val="tx1"/>
                </a:solidFill>
                <a:latin typeface="Arial Narrow" panose="020B0606020202030204" pitchFamily="34" charset="0"/>
              </a:rPr>
              <a:t>Territorial capital</a:t>
            </a:r>
            <a:endParaRPr lang="en-GB" sz="700">
              <a:solidFill>
                <a:schemeClr val="tx1"/>
              </a:solidFill>
              <a:latin typeface="Arial Narrow" panose="020B0606020202030204" pitchFamily="34" charset="0"/>
            </a:endParaRPr>
          </a:p>
        </p:txBody>
      </p:sp>
      <p:sp>
        <p:nvSpPr>
          <p:cNvPr id="132" name="Rectangle 131">
            <a:extLst>
              <a:ext uri="{FF2B5EF4-FFF2-40B4-BE49-F238E27FC236}">
                <a16:creationId xmlns:a16="http://schemas.microsoft.com/office/drawing/2014/main" id="{F741681F-E9C7-4661-A2EF-145947C91BDB}"/>
              </a:ext>
            </a:extLst>
          </p:cNvPr>
          <p:cNvSpPr/>
          <p:nvPr/>
        </p:nvSpPr>
        <p:spPr>
          <a:xfrm rot="10800000" flipV="1">
            <a:off x="1608672" y="6326879"/>
            <a:ext cx="10487424" cy="494420"/>
          </a:xfrm>
          <a:prstGeom prst="rect">
            <a:avLst/>
          </a:prstGeom>
          <a:solidFill>
            <a:schemeClr val="accent6">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r>
              <a:rPr lang="en-GB" sz="1100" b="1"/>
              <a:t>ABBREVIATIONS</a:t>
            </a:r>
            <a:endParaRPr lang="en-GB"/>
          </a:p>
        </p:txBody>
      </p:sp>
      <p:sp>
        <p:nvSpPr>
          <p:cNvPr id="31" name="TextBox 30">
            <a:extLst>
              <a:ext uri="{FF2B5EF4-FFF2-40B4-BE49-F238E27FC236}">
                <a16:creationId xmlns:a16="http://schemas.microsoft.com/office/drawing/2014/main" id="{4EC800A3-86DE-4072-8D8C-950B49971C2D}"/>
              </a:ext>
            </a:extLst>
          </p:cNvPr>
          <p:cNvSpPr txBox="1"/>
          <p:nvPr/>
        </p:nvSpPr>
        <p:spPr>
          <a:xfrm>
            <a:off x="2736999" y="6350169"/>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133" name="TextBox 132">
            <a:extLst>
              <a:ext uri="{FF2B5EF4-FFF2-40B4-BE49-F238E27FC236}">
                <a16:creationId xmlns:a16="http://schemas.microsoft.com/office/drawing/2014/main" id="{6BC3F050-5261-404A-A3EC-58D672918835}"/>
              </a:ext>
            </a:extLst>
          </p:cNvPr>
          <p:cNvSpPr txBox="1"/>
          <p:nvPr/>
        </p:nvSpPr>
        <p:spPr>
          <a:xfrm>
            <a:off x="5426687" y="6350169"/>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134" name="TextBox 133">
            <a:extLst>
              <a:ext uri="{FF2B5EF4-FFF2-40B4-BE49-F238E27FC236}">
                <a16:creationId xmlns:a16="http://schemas.microsoft.com/office/drawing/2014/main" id="{96061358-A617-4FB9-AE9A-9C30C999F5BF}"/>
              </a:ext>
            </a:extLst>
          </p:cNvPr>
          <p:cNvSpPr txBox="1"/>
          <p:nvPr/>
        </p:nvSpPr>
        <p:spPr>
          <a:xfrm>
            <a:off x="9072041" y="6287111"/>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34" name="Rectangle 33">
            <a:extLst>
              <a:ext uri="{FF2B5EF4-FFF2-40B4-BE49-F238E27FC236}">
                <a16:creationId xmlns:a16="http://schemas.microsoft.com/office/drawing/2014/main" id="{796CBB33-EB87-457B-AA51-A2DA79CC4283}"/>
              </a:ext>
            </a:extLst>
          </p:cNvPr>
          <p:cNvSpPr/>
          <p:nvPr/>
        </p:nvSpPr>
        <p:spPr>
          <a:xfrm>
            <a:off x="1648877" y="83541"/>
            <a:ext cx="2000366" cy="6015109"/>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3" name="Rectangle 42">
            <a:extLst>
              <a:ext uri="{FF2B5EF4-FFF2-40B4-BE49-F238E27FC236}">
                <a16:creationId xmlns:a16="http://schemas.microsoft.com/office/drawing/2014/main" id="{FA886D7F-1F4B-49FC-8C9A-62AD3481BBB1}"/>
              </a:ext>
            </a:extLst>
          </p:cNvPr>
          <p:cNvSpPr/>
          <p:nvPr/>
        </p:nvSpPr>
        <p:spPr>
          <a:xfrm>
            <a:off x="3730338" y="83541"/>
            <a:ext cx="2043150" cy="6022007"/>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4" name="Rectangle 43">
            <a:extLst>
              <a:ext uri="{FF2B5EF4-FFF2-40B4-BE49-F238E27FC236}">
                <a16:creationId xmlns:a16="http://schemas.microsoft.com/office/drawing/2014/main" id="{069E4361-FC4B-421D-AC16-7C1F81442D8E}"/>
              </a:ext>
            </a:extLst>
          </p:cNvPr>
          <p:cNvSpPr/>
          <p:nvPr/>
        </p:nvSpPr>
        <p:spPr>
          <a:xfrm>
            <a:off x="5831698" y="83541"/>
            <a:ext cx="2082157" cy="6015109"/>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5" name="Rectangle 44">
            <a:extLst>
              <a:ext uri="{FF2B5EF4-FFF2-40B4-BE49-F238E27FC236}">
                <a16:creationId xmlns:a16="http://schemas.microsoft.com/office/drawing/2014/main" id="{17A8A9CF-344D-4836-8814-566DC802E2F3}"/>
              </a:ext>
            </a:extLst>
          </p:cNvPr>
          <p:cNvSpPr/>
          <p:nvPr/>
        </p:nvSpPr>
        <p:spPr>
          <a:xfrm>
            <a:off x="7972066" y="83541"/>
            <a:ext cx="2066033" cy="6015109"/>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9" name="Rectangle 18">
            <a:extLst>
              <a:ext uri="{FF2B5EF4-FFF2-40B4-BE49-F238E27FC236}">
                <a16:creationId xmlns:a16="http://schemas.microsoft.com/office/drawing/2014/main" id="{F9CF9502-0621-4EEB-A54F-94B3EAC9FBEF}"/>
              </a:ext>
            </a:extLst>
          </p:cNvPr>
          <p:cNvSpPr/>
          <p:nvPr/>
        </p:nvSpPr>
        <p:spPr>
          <a:xfrm>
            <a:off x="118244" y="3918809"/>
            <a:ext cx="869515" cy="31578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a:latin typeface="Arial Narrow" panose="020B0606020202030204" pitchFamily="34" charset="0"/>
              </a:rPr>
              <a:t>Economic value/outcome</a:t>
            </a:r>
          </a:p>
        </p:txBody>
      </p:sp>
      <p:sp>
        <p:nvSpPr>
          <p:cNvPr id="86" name="Rectangle 85">
            <a:extLst>
              <a:ext uri="{FF2B5EF4-FFF2-40B4-BE49-F238E27FC236}">
                <a16:creationId xmlns:a16="http://schemas.microsoft.com/office/drawing/2014/main" id="{A3CCD4E2-84A9-4C5D-AD68-230DF3E6FBF6}"/>
              </a:ext>
            </a:extLst>
          </p:cNvPr>
          <p:cNvSpPr/>
          <p:nvPr/>
        </p:nvSpPr>
        <p:spPr>
          <a:xfrm>
            <a:off x="115025" y="4271927"/>
            <a:ext cx="869515" cy="315782"/>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a:solidFill>
                  <a:schemeClr val="bg2">
                    <a:lumMod val="25000"/>
                  </a:schemeClr>
                </a:solidFill>
                <a:latin typeface="Arial Narrow" panose="020B0606020202030204" pitchFamily="34" charset="0"/>
              </a:rPr>
              <a:t>Socio-cultural value/outcome</a:t>
            </a:r>
          </a:p>
        </p:txBody>
      </p:sp>
      <p:sp>
        <p:nvSpPr>
          <p:cNvPr id="87" name="Rectangle 86">
            <a:extLst>
              <a:ext uri="{FF2B5EF4-FFF2-40B4-BE49-F238E27FC236}">
                <a16:creationId xmlns:a16="http://schemas.microsoft.com/office/drawing/2014/main" id="{43C0AAF8-AAC0-407D-B721-FA05245365D1}"/>
              </a:ext>
            </a:extLst>
          </p:cNvPr>
          <p:cNvSpPr/>
          <p:nvPr/>
        </p:nvSpPr>
        <p:spPr>
          <a:xfrm>
            <a:off x="123929" y="4605891"/>
            <a:ext cx="869515" cy="315782"/>
          </a:xfrm>
          <a:prstGeom prst="rect">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a:solidFill>
                  <a:schemeClr val="bg2">
                    <a:lumMod val="25000"/>
                  </a:schemeClr>
                </a:solidFill>
                <a:latin typeface="Arial Narrow" panose="020B0606020202030204" pitchFamily="34" charset="0"/>
              </a:rPr>
              <a:t>Environmental value/outcome</a:t>
            </a:r>
          </a:p>
        </p:txBody>
      </p:sp>
      <p:sp>
        <p:nvSpPr>
          <p:cNvPr id="88" name="Rounded Rectangle 4">
            <a:extLst>
              <a:ext uri="{FF2B5EF4-FFF2-40B4-BE49-F238E27FC236}">
                <a16:creationId xmlns:a16="http://schemas.microsoft.com/office/drawing/2014/main" id="{77E8AE3A-C42C-43F6-95CD-533732A602B2}"/>
              </a:ext>
            </a:extLst>
          </p:cNvPr>
          <p:cNvSpPr/>
          <p:nvPr/>
        </p:nvSpPr>
        <p:spPr>
          <a:xfrm>
            <a:off x="111002" y="6426545"/>
            <a:ext cx="1278367" cy="386936"/>
          </a:xfrm>
          <a:prstGeom prst="roundRect">
            <a:avLst/>
          </a:prstGeom>
          <a:solidFill>
            <a:schemeClr val="accent6">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a:solidFill>
                  <a:schemeClr val="tx1"/>
                </a:solidFill>
                <a:latin typeface="Arial Narrow" panose="020B0606020202030204" pitchFamily="34" charset="0"/>
                <a:cs typeface="Futura Medium" panose="020B0602020204020303" pitchFamily="34" charset="-79"/>
              </a:rPr>
              <a:t>EU/international scale</a:t>
            </a:r>
          </a:p>
        </p:txBody>
      </p:sp>
      <p:sp>
        <p:nvSpPr>
          <p:cNvPr id="89" name="Rounded Rectangle 4">
            <a:extLst>
              <a:ext uri="{FF2B5EF4-FFF2-40B4-BE49-F238E27FC236}">
                <a16:creationId xmlns:a16="http://schemas.microsoft.com/office/drawing/2014/main" id="{F9E621D6-D9D3-4B8C-A49A-5A55643BB7CD}"/>
              </a:ext>
            </a:extLst>
          </p:cNvPr>
          <p:cNvSpPr/>
          <p:nvPr/>
        </p:nvSpPr>
        <p:spPr>
          <a:xfrm>
            <a:off x="120301" y="5964945"/>
            <a:ext cx="1278367" cy="407496"/>
          </a:xfrm>
          <a:prstGeom prst="roundRect">
            <a:avLst/>
          </a:prstGeom>
          <a:solidFill>
            <a:schemeClr val="accent6">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a:solidFill>
                  <a:schemeClr val="tx1"/>
                </a:solidFill>
                <a:latin typeface="Arial Narrow" panose="020B0606020202030204" pitchFamily="34" charset="0"/>
                <a:ea typeface="Avenir Book" charset="0"/>
                <a:cs typeface="Avenir Book" charset="0"/>
              </a:rPr>
              <a:t>Member state/national scale</a:t>
            </a:r>
          </a:p>
        </p:txBody>
      </p:sp>
      <p:sp>
        <p:nvSpPr>
          <p:cNvPr id="90" name="Rounded Rectangle 4">
            <a:extLst>
              <a:ext uri="{FF2B5EF4-FFF2-40B4-BE49-F238E27FC236}">
                <a16:creationId xmlns:a16="http://schemas.microsoft.com/office/drawing/2014/main" id="{C42FF17E-6A49-40D1-A58A-9F3FB7DE3164}"/>
              </a:ext>
            </a:extLst>
          </p:cNvPr>
          <p:cNvSpPr/>
          <p:nvPr/>
        </p:nvSpPr>
        <p:spPr>
          <a:xfrm>
            <a:off x="130964" y="5482200"/>
            <a:ext cx="1263418" cy="395110"/>
          </a:xfrm>
          <a:prstGeom prst="round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a:solidFill>
                  <a:schemeClr val="tx1"/>
                </a:solidFill>
                <a:latin typeface="Arial Narrow" panose="020B0606020202030204" pitchFamily="34" charset="0"/>
                <a:ea typeface="Avenir Book" charset="0"/>
                <a:cs typeface="Avenir Book" charset="0"/>
              </a:rPr>
              <a:t>Mountain  Reference Region (MRR) scale</a:t>
            </a:r>
          </a:p>
        </p:txBody>
      </p:sp>
      <p:sp>
        <p:nvSpPr>
          <p:cNvPr id="91" name="Rounded Rectangle 4">
            <a:extLst>
              <a:ext uri="{FF2B5EF4-FFF2-40B4-BE49-F238E27FC236}">
                <a16:creationId xmlns:a16="http://schemas.microsoft.com/office/drawing/2014/main" id="{7982383C-FE25-4451-8F6B-E54FCC2FC7D2}"/>
              </a:ext>
            </a:extLst>
          </p:cNvPr>
          <p:cNvSpPr/>
          <p:nvPr/>
        </p:nvSpPr>
        <p:spPr>
          <a:xfrm>
            <a:off x="135251" y="5013729"/>
            <a:ext cx="1263418" cy="395110"/>
          </a:xfrm>
          <a:prstGeom prst="roundRect">
            <a:avLst/>
          </a:prstGeom>
          <a:solidFill>
            <a:schemeClr val="accent2">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a:solidFill>
                  <a:schemeClr val="tx1"/>
                </a:solidFill>
                <a:latin typeface="Arial Narrow" panose="020B0606020202030204" pitchFamily="34" charset="0"/>
                <a:ea typeface="Avenir Book" charset="0"/>
                <a:cs typeface="Avenir Book" charset="0"/>
              </a:rPr>
              <a:t>Mountain Reference Landscape (MRL) scale</a:t>
            </a:r>
          </a:p>
        </p:txBody>
      </p:sp>
      <p:sp>
        <p:nvSpPr>
          <p:cNvPr id="93" name="Flowchart: Predefined Process 92">
            <a:extLst>
              <a:ext uri="{FF2B5EF4-FFF2-40B4-BE49-F238E27FC236}">
                <a16:creationId xmlns:a16="http://schemas.microsoft.com/office/drawing/2014/main" id="{5E7BA469-297A-4A7F-830F-EC74D4490E56}"/>
              </a:ext>
            </a:extLst>
          </p:cNvPr>
          <p:cNvSpPr/>
          <p:nvPr/>
        </p:nvSpPr>
        <p:spPr>
          <a:xfrm>
            <a:off x="104361" y="3472216"/>
            <a:ext cx="757473" cy="341928"/>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b="1">
                <a:solidFill>
                  <a:schemeClr val="bg1"/>
                </a:solidFill>
                <a:latin typeface="Arial Narrow" panose="020B0606020202030204" pitchFamily="34" charset="0"/>
                <a:cs typeface="Futura Medium" panose="020B0602020204020303" pitchFamily="34" charset="-79"/>
              </a:rPr>
              <a:t>Practices</a:t>
            </a:r>
          </a:p>
        </p:txBody>
      </p:sp>
      <p:sp>
        <p:nvSpPr>
          <p:cNvPr id="94" name="TextBox 93">
            <a:extLst>
              <a:ext uri="{FF2B5EF4-FFF2-40B4-BE49-F238E27FC236}">
                <a16:creationId xmlns:a16="http://schemas.microsoft.com/office/drawing/2014/main" id="{D6FBE877-AD96-451D-B6E3-0D76FB390B3A}"/>
              </a:ext>
            </a:extLst>
          </p:cNvPr>
          <p:cNvSpPr txBox="1"/>
          <p:nvPr/>
        </p:nvSpPr>
        <p:spPr>
          <a:xfrm>
            <a:off x="199493" y="3125065"/>
            <a:ext cx="588589" cy="251835"/>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noAutofit/>
          </a:bodyPr>
          <a:lstStyle/>
          <a:p>
            <a:pPr algn="ctr"/>
            <a:r>
              <a:rPr lang="en-GB" sz="900" b="1">
                <a:latin typeface="Arial Narrow" panose="020B0606020202030204" pitchFamily="34" charset="0"/>
                <a:ea typeface="Avenir Book" charset="0"/>
                <a:cs typeface="Avenir Book" charset="0"/>
              </a:rPr>
              <a:t>Actors</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32" name="Callout: Down Arrow 31">
            <a:extLst>
              <a:ext uri="{FF2B5EF4-FFF2-40B4-BE49-F238E27FC236}">
                <a16:creationId xmlns:a16="http://schemas.microsoft.com/office/drawing/2014/main" id="{FB73DFB5-6A6A-49F8-BF7B-0865A2129750}"/>
              </a:ext>
            </a:extLst>
          </p:cNvPr>
          <p:cNvSpPr/>
          <p:nvPr/>
        </p:nvSpPr>
        <p:spPr>
          <a:xfrm>
            <a:off x="698554" y="2418547"/>
            <a:ext cx="767071" cy="604780"/>
          </a:xfrm>
          <a:prstGeom prst="downArrowCallout">
            <a:avLst/>
          </a:prstGeom>
          <a:solidFill>
            <a:schemeClr val="accent1">
              <a:lumMod val="75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n-GB" sz="800">
                <a:solidFill>
                  <a:schemeClr val="bg1"/>
                </a:solidFill>
                <a:latin typeface="Arial Narrow" panose="020B0606020202030204" pitchFamily="34" charset="0"/>
              </a:rPr>
              <a:t>Key non-territorial (MRL) inputs</a:t>
            </a:r>
            <a:endParaRPr lang="en-GB" sz="600">
              <a:solidFill>
                <a:schemeClr val="bg1"/>
              </a:solidFill>
              <a:latin typeface="Arial Narrow" panose="020B0606020202030204" pitchFamily="34" charset="0"/>
            </a:endParaRPr>
          </a:p>
        </p:txBody>
      </p:sp>
      <p:sp>
        <p:nvSpPr>
          <p:cNvPr id="33" name="Rectangle 32">
            <a:extLst>
              <a:ext uri="{FF2B5EF4-FFF2-40B4-BE49-F238E27FC236}">
                <a16:creationId xmlns:a16="http://schemas.microsoft.com/office/drawing/2014/main" id="{B1E9372A-90A0-4145-9272-3B4611A41630}"/>
              </a:ext>
            </a:extLst>
          </p:cNvPr>
          <p:cNvSpPr/>
          <p:nvPr/>
        </p:nvSpPr>
        <p:spPr>
          <a:xfrm>
            <a:off x="934693" y="3356795"/>
            <a:ext cx="462586" cy="527438"/>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a:solidFill>
                  <a:schemeClr val="tx1"/>
                </a:solidFill>
                <a:latin typeface="Arial Narrow" panose="020B0606020202030204" pitchFamily="34" charset="0"/>
              </a:rPr>
              <a:t>Flows</a:t>
            </a:r>
          </a:p>
        </p:txBody>
      </p:sp>
      <p:sp>
        <p:nvSpPr>
          <p:cNvPr id="35" name="Arrow: Right 34">
            <a:extLst>
              <a:ext uri="{FF2B5EF4-FFF2-40B4-BE49-F238E27FC236}">
                <a16:creationId xmlns:a16="http://schemas.microsoft.com/office/drawing/2014/main" id="{F8CB7820-9584-41BD-B82B-471CF99CD765}"/>
              </a:ext>
            </a:extLst>
          </p:cNvPr>
          <p:cNvSpPr/>
          <p:nvPr/>
        </p:nvSpPr>
        <p:spPr>
          <a:xfrm>
            <a:off x="1052410" y="3030196"/>
            <a:ext cx="397130" cy="211262"/>
          </a:xfrm>
          <a:prstGeom prst="rightArrow">
            <a:avLst>
              <a:gd name="adj1" fmla="val 50000"/>
              <a:gd name="adj2" fmla="val 89119"/>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cxnSp>
        <p:nvCxnSpPr>
          <p:cNvPr id="36" name="Straight Connector 35">
            <a:extLst>
              <a:ext uri="{FF2B5EF4-FFF2-40B4-BE49-F238E27FC236}">
                <a16:creationId xmlns:a16="http://schemas.microsoft.com/office/drawing/2014/main" id="{97E8F0D8-16EF-447A-8067-58C1F1AB9B5C}"/>
              </a:ext>
            </a:extLst>
          </p:cNvPr>
          <p:cNvCxnSpPr>
            <a:cxnSpLocks/>
            <a:endCxn id="33" idx="0"/>
          </p:cNvCxnSpPr>
          <p:nvPr/>
        </p:nvCxnSpPr>
        <p:spPr>
          <a:xfrm>
            <a:off x="1165986" y="3188643"/>
            <a:ext cx="0" cy="168152"/>
          </a:xfrm>
          <a:prstGeom prst="line">
            <a:avLst/>
          </a:prstGeom>
          <a:ln w="12700">
            <a:solidFill>
              <a:schemeClr val="accent4">
                <a:lumMod val="75000"/>
              </a:schemeClr>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86534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ounded Rectangle 4">
            <a:extLst>
              <a:ext uri="{FF2B5EF4-FFF2-40B4-BE49-F238E27FC236}">
                <a16:creationId xmlns:a16="http://schemas.microsoft.com/office/drawing/2014/main" id="{1D58FB75-DADA-4D9F-BA70-4598CCE17746}"/>
              </a:ext>
            </a:extLst>
          </p:cNvPr>
          <p:cNvSpPr/>
          <p:nvPr/>
        </p:nvSpPr>
        <p:spPr>
          <a:xfrm>
            <a:off x="1718066" y="63058"/>
            <a:ext cx="10364540" cy="6054370"/>
          </a:xfrm>
          <a:prstGeom prst="roundRect">
            <a:avLst/>
          </a:prstGeom>
          <a:solidFill>
            <a:schemeClr val="accent2">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Avenir Book" charset="0"/>
              <a:ea typeface="Avenir Book" charset="0"/>
              <a:cs typeface="Avenir Book" charset="0"/>
            </a:endParaRPr>
          </a:p>
        </p:txBody>
      </p:sp>
      <p:pic>
        <p:nvPicPr>
          <p:cNvPr id="130" name="Picture 129">
            <a:extLst>
              <a:ext uri="{FF2B5EF4-FFF2-40B4-BE49-F238E27FC236}">
                <a16:creationId xmlns:a16="http://schemas.microsoft.com/office/drawing/2014/main" id="{80228626-BF69-4FFE-9AD0-D94493B94893}"/>
              </a:ext>
            </a:extLst>
          </p:cNvPr>
          <p:cNvPicPr>
            <a:picLocks noChangeAspect="1"/>
          </p:cNvPicPr>
          <p:nvPr/>
        </p:nvPicPr>
        <p:blipFill rotWithShape="1">
          <a:blip r:embed="rId3"/>
          <a:srcRect l="635" t="3503" r="1212" b="5849"/>
          <a:stretch/>
        </p:blipFill>
        <p:spPr>
          <a:xfrm>
            <a:off x="1695958" y="4042497"/>
            <a:ext cx="7978638" cy="1414637"/>
          </a:xfrm>
          <a:prstGeom prst="rect">
            <a:avLst/>
          </a:prstGeom>
        </p:spPr>
      </p:pic>
      <p:pic>
        <p:nvPicPr>
          <p:cNvPr id="160" name="Picture 159">
            <a:extLst>
              <a:ext uri="{FF2B5EF4-FFF2-40B4-BE49-F238E27FC236}">
                <a16:creationId xmlns:a16="http://schemas.microsoft.com/office/drawing/2014/main" id="{8E1BF28E-41FE-43F1-BD98-B56FB508BD6F}"/>
              </a:ext>
            </a:extLst>
          </p:cNvPr>
          <p:cNvPicPr>
            <a:picLocks noChangeAspect="1"/>
          </p:cNvPicPr>
          <p:nvPr/>
        </p:nvPicPr>
        <p:blipFill rotWithShape="1">
          <a:blip r:embed="rId4"/>
          <a:srcRect l="1411" t="5004" r="862" b="5053"/>
          <a:stretch/>
        </p:blipFill>
        <p:spPr>
          <a:xfrm>
            <a:off x="2768662" y="123242"/>
            <a:ext cx="6777436" cy="1215189"/>
          </a:xfrm>
          <a:prstGeom prst="rect">
            <a:avLst/>
          </a:prstGeom>
        </p:spPr>
      </p:pic>
      <p:sp>
        <p:nvSpPr>
          <p:cNvPr id="91" name="Rectangle 90">
            <a:extLst>
              <a:ext uri="{FF2B5EF4-FFF2-40B4-BE49-F238E27FC236}">
                <a16:creationId xmlns:a16="http://schemas.microsoft.com/office/drawing/2014/main" id="{DEF909D2-63A9-4BE1-93F2-D4B6B8E24F1D}"/>
              </a:ext>
            </a:extLst>
          </p:cNvPr>
          <p:cNvSpPr/>
          <p:nvPr/>
        </p:nvSpPr>
        <p:spPr>
          <a:xfrm>
            <a:off x="11178284" y="4967956"/>
            <a:ext cx="978868" cy="12335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p:txBody>
      </p:sp>
      <p:sp>
        <p:nvSpPr>
          <p:cNvPr id="144" name="Rectangle 143">
            <a:extLst>
              <a:ext uri="{FF2B5EF4-FFF2-40B4-BE49-F238E27FC236}">
                <a16:creationId xmlns:a16="http://schemas.microsoft.com/office/drawing/2014/main" id="{C5F93293-F06F-4D60-9B1F-B232BB406A66}"/>
              </a:ext>
            </a:extLst>
          </p:cNvPr>
          <p:cNvSpPr/>
          <p:nvPr/>
        </p:nvSpPr>
        <p:spPr>
          <a:xfrm>
            <a:off x="1608672" y="1698"/>
            <a:ext cx="10583328" cy="6219522"/>
          </a:xfrm>
          <a:prstGeom prst="rect">
            <a:avLst/>
          </a:prstGeom>
          <a:no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 name="Rectangle 1">
            <a:extLst>
              <a:ext uri="{FF2B5EF4-FFF2-40B4-BE49-F238E27FC236}">
                <a16:creationId xmlns:a16="http://schemas.microsoft.com/office/drawing/2014/main" id="{CAB897D3-3B8B-4EF7-9109-11D1A1BB429F}"/>
              </a:ext>
            </a:extLst>
          </p:cNvPr>
          <p:cNvSpPr/>
          <p:nvPr/>
        </p:nvSpPr>
        <p:spPr>
          <a:xfrm>
            <a:off x="11155002" y="-52"/>
            <a:ext cx="1021787" cy="156711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100" b="1"/>
              <a:t>ASSEMBLAGE</a:t>
            </a:r>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a:p>
            <a:pPr algn="ctr"/>
            <a:endParaRPr lang="en-GB" sz="1200" b="1"/>
          </a:p>
        </p:txBody>
      </p:sp>
      <p:sp>
        <p:nvSpPr>
          <p:cNvPr id="6" name="Flowchart: Predefined Process 5">
            <a:extLst>
              <a:ext uri="{FF2B5EF4-FFF2-40B4-BE49-F238E27FC236}">
                <a16:creationId xmlns:a16="http://schemas.microsoft.com/office/drawing/2014/main" id="{F8723681-E4DB-41C6-AAC7-109DF8FA7E3D}"/>
              </a:ext>
            </a:extLst>
          </p:cNvPr>
          <p:cNvSpPr/>
          <p:nvPr/>
        </p:nvSpPr>
        <p:spPr>
          <a:xfrm>
            <a:off x="2890337" y="364394"/>
            <a:ext cx="1249872" cy="63389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800">
                <a:solidFill>
                  <a:schemeClr val="bg1"/>
                </a:solidFill>
                <a:latin typeface="Arial Narrow"/>
                <a:cs typeface="Futura Medium"/>
              </a:rPr>
              <a:t>Key practices</a:t>
            </a:r>
            <a:endParaRPr lang="en-GB" sz="8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8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800" b="1">
              <a:solidFill>
                <a:schemeClr val="bg1"/>
              </a:solidFill>
              <a:latin typeface="Arial Narrow" panose="020B0606020202030204" pitchFamily="34" charset="0"/>
              <a:cs typeface="Futura Medium" panose="020B0602020204020303" pitchFamily="34" charset="-79"/>
            </a:endParaRPr>
          </a:p>
        </p:txBody>
      </p:sp>
      <p:sp>
        <p:nvSpPr>
          <p:cNvPr id="18" name="TextBox 17">
            <a:extLst>
              <a:ext uri="{FF2B5EF4-FFF2-40B4-BE49-F238E27FC236}">
                <a16:creationId xmlns:a16="http://schemas.microsoft.com/office/drawing/2014/main" id="{DD39DEB9-B859-428E-8EED-F6278AD9A9CC}"/>
              </a:ext>
            </a:extLst>
          </p:cNvPr>
          <p:cNvSpPr txBox="1"/>
          <p:nvPr/>
        </p:nvSpPr>
        <p:spPr>
          <a:xfrm>
            <a:off x="2946078" y="1304325"/>
            <a:ext cx="1146772" cy="373357"/>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800">
                <a:latin typeface="Arial Narrow"/>
                <a:ea typeface="Avenir Book" charset="0"/>
                <a:cs typeface="Avenir Book" charset="0"/>
              </a:rPr>
              <a:t>Key actors </a:t>
            </a:r>
            <a:endParaRPr lang="en-GB" sz="800" b="1">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8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8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800" b="1">
              <a:latin typeface="Arial Narrow" panose="020B0606020202030204" pitchFamily="34" charset="0"/>
              <a:ea typeface="Avenir Book" charset="0"/>
              <a:cs typeface="Avenir Book" charset="0"/>
            </a:endParaRPr>
          </a:p>
        </p:txBody>
      </p:sp>
      <p:sp>
        <p:nvSpPr>
          <p:cNvPr id="24" name="Rectangle 23">
            <a:extLst>
              <a:ext uri="{FF2B5EF4-FFF2-40B4-BE49-F238E27FC236}">
                <a16:creationId xmlns:a16="http://schemas.microsoft.com/office/drawing/2014/main" id="{6CDF30E7-54B8-499B-8AAF-2C61CDB50512}"/>
              </a:ext>
            </a:extLst>
          </p:cNvPr>
          <p:cNvSpPr/>
          <p:nvPr/>
        </p:nvSpPr>
        <p:spPr>
          <a:xfrm>
            <a:off x="3664062" y="1857519"/>
            <a:ext cx="818898" cy="572245"/>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800">
                <a:solidFill>
                  <a:schemeClr val="tx1"/>
                </a:solidFill>
                <a:latin typeface="Arial Narrow"/>
              </a:rPr>
              <a:t>Key flows (e.g. by products linking VCs)</a:t>
            </a:r>
            <a:endParaRPr lang="en-GB" sz="800" i="1">
              <a:solidFill>
                <a:schemeClr val="tx1"/>
              </a:solidFill>
              <a:latin typeface="Arial Narrow" panose="020B0606020202030204" pitchFamily="34" charset="0"/>
            </a:endParaRPr>
          </a:p>
        </p:txBody>
      </p:sp>
      <p:cxnSp>
        <p:nvCxnSpPr>
          <p:cNvPr id="27" name="Straight Connector 26">
            <a:extLst>
              <a:ext uri="{FF2B5EF4-FFF2-40B4-BE49-F238E27FC236}">
                <a16:creationId xmlns:a16="http://schemas.microsoft.com/office/drawing/2014/main" id="{6B2F3305-FDD7-4AB2-9AC1-E0A757159BE7}"/>
              </a:ext>
            </a:extLst>
          </p:cNvPr>
          <p:cNvCxnSpPr>
            <a:cxnSpLocks/>
          </p:cNvCxnSpPr>
          <p:nvPr/>
        </p:nvCxnSpPr>
        <p:spPr>
          <a:xfrm>
            <a:off x="4291463" y="727516"/>
            <a:ext cx="17039" cy="1130003"/>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796CBB33-EB87-457B-AA51-A2DA79CC4283}"/>
              </a:ext>
            </a:extLst>
          </p:cNvPr>
          <p:cNvSpPr/>
          <p:nvPr/>
        </p:nvSpPr>
        <p:spPr>
          <a:xfrm>
            <a:off x="2749460" y="241161"/>
            <a:ext cx="1443551" cy="1535378"/>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3" name="Rectangle 42">
            <a:extLst>
              <a:ext uri="{FF2B5EF4-FFF2-40B4-BE49-F238E27FC236}">
                <a16:creationId xmlns:a16="http://schemas.microsoft.com/office/drawing/2014/main" id="{FA886D7F-1F4B-49FC-8C9A-62AD3481BBB1}"/>
              </a:ext>
            </a:extLst>
          </p:cNvPr>
          <p:cNvSpPr/>
          <p:nvPr/>
        </p:nvSpPr>
        <p:spPr>
          <a:xfrm>
            <a:off x="4482962" y="241997"/>
            <a:ext cx="1300454" cy="1534541"/>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4" name="Rectangle 43">
            <a:extLst>
              <a:ext uri="{FF2B5EF4-FFF2-40B4-BE49-F238E27FC236}">
                <a16:creationId xmlns:a16="http://schemas.microsoft.com/office/drawing/2014/main" id="{069E4361-FC4B-421D-AC16-7C1F81442D8E}"/>
              </a:ext>
            </a:extLst>
          </p:cNvPr>
          <p:cNvSpPr/>
          <p:nvPr/>
        </p:nvSpPr>
        <p:spPr>
          <a:xfrm>
            <a:off x="6174187" y="241161"/>
            <a:ext cx="1426780" cy="1534541"/>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45" name="Rectangle 44">
            <a:extLst>
              <a:ext uri="{FF2B5EF4-FFF2-40B4-BE49-F238E27FC236}">
                <a16:creationId xmlns:a16="http://schemas.microsoft.com/office/drawing/2014/main" id="{17A8A9CF-344D-4836-8814-566DC802E2F3}"/>
              </a:ext>
            </a:extLst>
          </p:cNvPr>
          <p:cNvSpPr/>
          <p:nvPr/>
        </p:nvSpPr>
        <p:spPr>
          <a:xfrm>
            <a:off x="7997517" y="241160"/>
            <a:ext cx="1425821" cy="1534541"/>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35" name="Arrow: Right 34">
            <a:extLst>
              <a:ext uri="{FF2B5EF4-FFF2-40B4-BE49-F238E27FC236}">
                <a16:creationId xmlns:a16="http://schemas.microsoft.com/office/drawing/2014/main" id="{1DBA3673-5109-484D-87BB-DC4A32881CAF}"/>
              </a:ext>
            </a:extLst>
          </p:cNvPr>
          <p:cNvSpPr/>
          <p:nvPr/>
        </p:nvSpPr>
        <p:spPr>
          <a:xfrm>
            <a:off x="4134045" y="601769"/>
            <a:ext cx="348915" cy="263766"/>
          </a:xfrm>
          <a:prstGeom prst="rightArrow">
            <a:avLst>
              <a:gd name="adj1" fmla="val 50000"/>
              <a:gd name="adj2" fmla="val 66753"/>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cxnSp>
        <p:nvCxnSpPr>
          <p:cNvPr id="38" name="Straight Connector 37">
            <a:extLst>
              <a:ext uri="{FF2B5EF4-FFF2-40B4-BE49-F238E27FC236}">
                <a16:creationId xmlns:a16="http://schemas.microsoft.com/office/drawing/2014/main" id="{82CCA75D-BC68-47BA-A30D-B64DC0BDB998}"/>
              </a:ext>
            </a:extLst>
          </p:cNvPr>
          <p:cNvCxnSpPr>
            <a:cxnSpLocks/>
          </p:cNvCxnSpPr>
          <p:nvPr/>
        </p:nvCxnSpPr>
        <p:spPr>
          <a:xfrm>
            <a:off x="5965160" y="760686"/>
            <a:ext cx="0" cy="1096833"/>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C5F6F3-4E15-4457-A879-16043A3142E9}"/>
              </a:ext>
            </a:extLst>
          </p:cNvPr>
          <p:cNvCxnSpPr>
            <a:cxnSpLocks/>
          </p:cNvCxnSpPr>
          <p:nvPr/>
        </p:nvCxnSpPr>
        <p:spPr>
          <a:xfrm>
            <a:off x="7742884" y="768276"/>
            <a:ext cx="9336" cy="1168453"/>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47" name="Rectangle: Top Corners Snipped 46">
            <a:extLst>
              <a:ext uri="{FF2B5EF4-FFF2-40B4-BE49-F238E27FC236}">
                <a16:creationId xmlns:a16="http://schemas.microsoft.com/office/drawing/2014/main" id="{6AFB01C2-AD25-4127-80C4-468E3540FD6A}"/>
              </a:ext>
            </a:extLst>
          </p:cNvPr>
          <p:cNvSpPr/>
          <p:nvPr/>
        </p:nvSpPr>
        <p:spPr>
          <a:xfrm rot="5400000">
            <a:off x="11197061" y="521741"/>
            <a:ext cx="1050505" cy="850788"/>
          </a:xfrm>
          <a:prstGeom prst="snip2SameRect">
            <a:avLst/>
          </a:prstGeom>
          <a:solidFill>
            <a:srgbClr val="CC33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vert270" lIns="91440" tIns="45720" rIns="91440" bIns="45720" rtlCol="0" anchor="ctr"/>
          <a:lstStyle/>
          <a:p>
            <a:pPr algn="ctr"/>
            <a:r>
              <a:rPr lang="en-GB" sz="900">
                <a:latin typeface="Arial Narrow"/>
              </a:rPr>
              <a:t>FOCAL PRODUCT(S)</a:t>
            </a:r>
            <a:endParaRPr lang="en-GB" sz="900" b="1">
              <a:latin typeface="Arial Narrow"/>
            </a:endParaRPr>
          </a:p>
          <a:p>
            <a:pPr marL="171450" indent="-171450" algn="ctr">
              <a:buFont typeface="Arial"/>
              <a:buChar char="•"/>
            </a:pPr>
            <a:r>
              <a:rPr lang="en-GB" sz="900">
                <a:latin typeface="Arial Narrow"/>
              </a:rPr>
              <a:t>...</a:t>
            </a:r>
          </a:p>
        </p:txBody>
      </p:sp>
      <p:sp>
        <p:nvSpPr>
          <p:cNvPr id="66" name="Flowchart: Card 65">
            <a:extLst>
              <a:ext uri="{FF2B5EF4-FFF2-40B4-BE49-F238E27FC236}">
                <a16:creationId xmlns:a16="http://schemas.microsoft.com/office/drawing/2014/main" id="{58B558FE-03F5-4B05-BBDE-50F1F3DDECF1}"/>
              </a:ext>
            </a:extLst>
          </p:cNvPr>
          <p:cNvSpPr/>
          <p:nvPr/>
        </p:nvSpPr>
        <p:spPr>
          <a:xfrm>
            <a:off x="34848" y="83541"/>
            <a:ext cx="1471580" cy="1891551"/>
          </a:xfrm>
          <a:prstGeom prst="flowChartPunchedCard">
            <a:avLst/>
          </a:prstGeom>
          <a:solidFill>
            <a:schemeClr val="accent6">
              <a:lumMod val="20000"/>
              <a:lumOff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050" b="1"/>
              <a:t>[PRODUCT] VALUE CHAIN</a:t>
            </a:r>
          </a:p>
          <a:p>
            <a:pPr algn="ctr"/>
            <a:endParaRPr lang="en-GB" sz="1050"/>
          </a:p>
          <a:p>
            <a:pPr algn="ctr"/>
            <a:r>
              <a:rPr lang="en-GB" sz="1050"/>
              <a:t>Date</a:t>
            </a:r>
          </a:p>
          <a:p>
            <a:pPr algn="ctr"/>
            <a:r>
              <a:rPr lang="en-GB" sz="1050"/>
              <a:t>Version</a:t>
            </a:r>
          </a:p>
          <a:p>
            <a:pPr algn="ctr"/>
            <a:r>
              <a:rPr lang="en-GB" sz="1050"/>
              <a:t>Authors</a:t>
            </a:r>
          </a:p>
          <a:p>
            <a:pPr algn="ctr"/>
            <a:endParaRPr lang="en-GB" sz="1050"/>
          </a:p>
          <a:p>
            <a:pPr algn="ctr"/>
            <a:r>
              <a:rPr lang="en-GB" sz="1050" b="1"/>
              <a:t>MRL NAME + country</a:t>
            </a:r>
          </a:p>
        </p:txBody>
      </p:sp>
      <p:sp>
        <p:nvSpPr>
          <p:cNvPr id="67" name="Rectangle 66">
            <a:extLst>
              <a:ext uri="{FF2B5EF4-FFF2-40B4-BE49-F238E27FC236}">
                <a16:creationId xmlns:a16="http://schemas.microsoft.com/office/drawing/2014/main" id="{F5A4F234-C214-4178-8A51-D3022656EF8C}"/>
              </a:ext>
            </a:extLst>
          </p:cNvPr>
          <p:cNvSpPr/>
          <p:nvPr/>
        </p:nvSpPr>
        <p:spPr>
          <a:xfrm>
            <a:off x="34848" y="2081464"/>
            <a:ext cx="1464925" cy="4739836"/>
          </a:xfrm>
          <a:prstGeom prst="rect">
            <a:avLst/>
          </a:prstGeom>
          <a:solidFill>
            <a:schemeClr val="accent6">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b="1"/>
              <a:t>LEGEND</a:t>
            </a:r>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a:p>
            <a:pPr algn="ctr"/>
            <a:endParaRPr lang="en-GB"/>
          </a:p>
        </p:txBody>
      </p:sp>
      <p:sp>
        <p:nvSpPr>
          <p:cNvPr id="68" name="Callout: Down Arrow 67">
            <a:extLst>
              <a:ext uri="{FF2B5EF4-FFF2-40B4-BE49-F238E27FC236}">
                <a16:creationId xmlns:a16="http://schemas.microsoft.com/office/drawing/2014/main" id="{02AAEDAB-B57A-4383-BE33-181B9BA45BD9}"/>
              </a:ext>
            </a:extLst>
          </p:cNvPr>
          <p:cNvSpPr/>
          <p:nvPr/>
        </p:nvSpPr>
        <p:spPr>
          <a:xfrm>
            <a:off x="187387" y="2409541"/>
            <a:ext cx="567175" cy="554913"/>
          </a:xfrm>
          <a:prstGeom prst="downArrowCallout">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n-GB" sz="800">
                <a:solidFill>
                  <a:schemeClr val="tx1"/>
                </a:solidFill>
                <a:latin typeface="Arial Narrow" panose="020B0606020202030204" pitchFamily="34" charset="0"/>
              </a:rPr>
              <a:t>Territorial capital</a:t>
            </a:r>
            <a:endParaRPr lang="en-GB" sz="700">
              <a:solidFill>
                <a:schemeClr val="tx1"/>
              </a:solidFill>
              <a:latin typeface="Arial Narrow" panose="020B0606020202030204" pitchFamily="34" charset="0"/>
            </a:endParaRPr>
          </a:p>
        </p:txBody>
      </p:sp>
      <p:sp>
        <p:nvSpPr>
          <p:cNvPr id="71" name="Rectangle 70">
            <a:extLst>
              <a:ext uri="{FF2B5EF4-FFF2-40B4-BE49-F238E27FC236}">
                <a16:creationId xmlns:a16="http://schemas.microsoft.com/office/drawing/2014/main" id="{B8C9F501-220A-4755-8ADB-14DE665576AD}"/>
              </a:ext>
            </a:extLst>
          </p:cNvPr>
          <p:cNvSpPr/>
          <p:nvPr/>
        </p:nvSpPr>
        <p:spPr>
          <a:xfrm>
            <a:off x="921899" y="3646961"/>
            <a:ext cx="462586" cy="527438"/>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a:solidFill>
                  <a:schemeClr val="tx1"/>
                </a:solidFill>
                <a:latin typeface="Arial Narrow" panose="020B0606020202030204" pitchFamily="34" charset="0"/>
              </a:rPr>
              <a:t>Flows</a:t>
            </a:r>
          </a:p>
        </p:txBody>
      </p:sp>
      <p:graphicFrame>
        <p:nvGraphicFramePr>
          <p:cNvPr id="72" name="Table 8">
            <a:extLst>
              <a:ext uri="{FF2B5EF4-FFF2-40B4-BE49-F238E27FC236}">
                <a16:creationId xmlns:a16="http://schemas.microsoft.com/office/drawing/2014/main" id="{5C8E3239-BE33-4CEE-AC72-6F68B123D27D}"/>
              </a:ext>
            </a:extLst>
          </p:cNvPr>
          <p:cNvGraphicFramePr>
            <a:graphicFrameLocks noGrp="1"/>
          </p:cNvGraphicFramePr>
          <p:nvPr>
            <p:extLst>
              <p:ext uri="{D42A27DB-BD31-4B8C-83A1-F6EECF244321}">
                <p14:modId xmlns:p14="http://schemas.microsoft.com/office/powerpoint/2010/main" val="2822731141"/>
              </p:ext>
            </p:extLst>
          </p:nvPr>
        </p:nvGraphicFramePr>
        <p:xfrm>
          <a:off x="104378" y="5001062"/>
          <a:ext cx="839012" cy="1099838"/>
        </p:xfrm>
        <a:graphic>
          <a:graphicData uri="http://schemas.openxmlformats.org/drawingml/2006/table">
            <a:tbl>
              <a:tblPr firstRow="1" bandRow="1">
                <a:tableStyleId>{5C22544A-7EE6-4342-B048-85BDC9FD1C3A}</a:tableStyleId>
              </a:tblPr>
              <a:tblGrid>
                <a:gridCol w="839012">
                  <a:extLst>
                    <a:ext uri="{9D8B030D-6E8A-4147-A177-3AD203B41FA5}">
                      <a16:colId xmlns:a16="http://schemas.microsoft.com/office/drawing/2014/main" val="1350422565"/>
                    </a:ext>
                  </a:extLst>
                </a:gridCol>
              </a:tblGrid>
              <a:tr h="380972">
                <a:tc>
                  <a:txBody>
                    <a:bodyPr/>
                    <a:lstStyle/>
                    <a:p>
                      <a:r>
                        <a:rPr lang="en-GB" sz="800" b="0">
                          <a:solidFill>
                            <a:schemeClr val="bg1"/>
                          </a:solidFill>
                          <a:latin typeface="Arial Narrow" panose="020B0606020202030204" pitchFamily="34" charset="0"/>
                        </a:rPr>
                        <a:t>Economic</a:t>
                      </a: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0384528"/>
                  </a:ext>
                </a:extLst>
              </a:tr>
              <a:tr h="391886">
                <a:tc>
                  <a:txBody>
                    <a:bodyPr/>
                    <a:lstStyle/>
                    <a:p>
                      <a:r>
                        <a:rPr lang="en-GB" sz="800">
                          <a:solidFill>
                            <a:schemeClr val="bg2">
                              <a:lumMod val="25000"/>
                            </a:schemeClr>
                          </a:solidFill>
                          <a:latin typeface="Arial Narrow" panose="020B0606020202030204" pitchFamily="34" charset="0"/>
                        </a:rPr>
                        <a:t>Socio-cultural</a:t>
                      </a: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67621309"/>
                  </a:ext>
                </a:extLst>
              </a:tr>
              <a:tr h="326980">
                <a:tc>
                  <a:txBody>
                    <a:bodyPr/>
                    <a:lstStyle/>
                    <a:p>
                      <a:r>
                        <a:rPr lang="en-GB" sz="800">
                          <a:solidFill>
                            <a:schemeClr val="tx1">
                              <a:lumMod val="65000"/>
                              <a:lumOff val="35000"/>
                            </a:schemeClr>
                          </a:solidFill>
                          <a:latin typeface="Arial Narrow" panose="020B0606020202030204" pitchFamily="34" charset="0"/>
                        </a:rPr>
                        <a:t>Environmental</a:t>
                      </a:r>
                    </a:p>
                  </a:txBody>
                  <a:tcPr/>
                </a:tc>
                <a:extLst>
                  <a:ext uri="{0D108BD9-81ED-4DB2-BD59-A6C34878D82A}">
                    <a16:rowId xmlns:a16="http://schemas.microsoft.com/office/drawing/2014/main" val="3479778455"/>
                  </a:ext>
                </a:extLst>
              </a:tr>
            </a:tbl>
          </a:graphicData>
        </a:graphic>
      </p:graphicFrame>
      <p:sp>
        <p:nvSpPr>
          <p:cNvPr id="73" name="Arrow: Right 72">
            <a:extLst>
              <a:ext uri="{FF2B5EF4-FFF2-40B4-BE49-F238E27FC236}">
                <a16:creationId xmlns:a16="http://schemas.microsoft.com/office/drawing/2014/main" id="{D29A9EF8-C509-42EF-9E0C-DEC4D553831B}"/>
              </a:ext>
            </a:extLst>
          </p:cNvPr>
          <p:cNvSpPr/>
          <p:nvPr/>
        </p:nvSpPr>
        <p:spPr>
          <a:xfrm>
            <a:off x="1039616" y="3320362"/>
            <a:ext cx="397130" cy="211262"/>
          </a:xfrm>
          <a:prstGeom prst="rightArrow">
            <a:avLst>
              <a:gd name="adj1" fmla="val 50000"/>
              <a:gd name="adj2" fmla="val 89119"/>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74" name="Rectangle: Top Corners Snipped 73">
            <a:extLst>
              <a:ext uri="{FF2B5EF4-FFF2-40B4-BE49-F238E27FC236}">
                <a16:creationId xmlns:a16="http://schemas.microsoft.com/office/drawing/2014/main" id="{06FDB6BA-3D76-4F7B-9208-A30139EAEC74}"/>
              </a:ext>
            </a:extLst>
          </p:cNvPr>
          <p:cNvSpPr/>
          <p:nvPr/>
        </p:nvSpPr>
        <p:spPr>
          <a:xfrm rot="5400000">
            <a:off x="271345" y="3073636"/>
            <a:ext cx="407790" cy="715226"/>
          </a:xfrm>
          <a:prstGeom prst="snip2SameRect">
            <a:avLst/>
          </a:prstGeom>
          <a:solidFill>
            <a:srgbClr val="CC33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800" b="1">
                <a:latin typeface="Arial Narrow" panose="020B0606020202030204" pitchFamily="34" charset="0"/>
              </a:rPr>
              <a:t>FOCAL P</a:t>
            </a:r>
            <a:r>
              <a:rPr lang="cs-CZ" sz="800" b="1">
                <a:latin typeface="Arial Narrow" panose="020B0606020202030204" pitchFamily="34" charset="0"/>
              </a:rPr>
              <a:t>RODUCT(S</a:t>
            </a:r>
            <a:r>
              <a:rPr lang="en-GB" sz="800" b="1">
                <a:latin typeface="Arial Narrow" panose="020B0606020202030204" pitchFamily="34" charset="0"/>
              </a:rPr>
              <a:t>)</a:t>
            </a:r>
          </a:p>
        </p:txBody>
      </p:sp>
      <p:cxnSp>
        <p:nvCxnSpPr>
          <p:cNvPr id="75" name="Straight Connector 74">
            <a:extLst>
              <a:ext uri="{FF2B5EF4-FFF2-40B4-BE49-F238E27FC236}">
                <a16:creationId xmlns:a16="http://schemas.microsoft.com/office/drawing/2014/main" id="{94CB03CB-D669-4307-8721-0DAB311D07DD}"/>
              </a:ext>
            </a:extLst>
          </p:cNvPr>
          <p:cNvCxnSpPr>
            <a:cxnSpLocks/>
            <a:endCxn id="71" idx="0"/>
          </p:cNvCxnSpPr>
          <p:nvPr/>
        </p:nvCxnSpPr>
        <p:spPr>
          <a:xfrm>
            <a:off x="1153192" y="3478809"/>
            <a:ext cx="0" cy="168152"/>
          </a:xfrm>
          <a:prstGeom prst="line">
            <a:avLst/>
          </a:prstGeom>
          <a:ln w="12700">
            <a:solidFill>
              <a:schemeClr val="accent4">
                <a:lumMod val="75000"/>
              </a:schemeClr>
            </a:solidFill>
          </a:ln>
        </p:spPr>
        <p:style>
          <a:lnRef idx="1">
            <a:schemeClr val="accent4"/>
          </a:lnRef>
          <a:fillRef idx="0">
            <a:schemeClr val="accent4"/>
          </a:fillRef>
          <a:effectRef idx="0">
            <a:schemeClr val="accent4"/>
          </a:effectRef>
          <a:fontRef idx="minor">
            <a:schemeClr val="tx1"/>
          </a:fontRef>
        </p:style>
      </p:cxnSp>
      <p:sp>
        <p:nvSpPr>
          <p:cNvPr id="132" name="Rectangle 131">
            <a:extLst>
              <a:ext uri="{FF2B5EF4-FFF2-40B4-BE49-F238E27FC236}">
                <a16:creationId xmlns:a16="http://schemas.microsoft.com/office/drawing/2014/main" id="{F741681F-E9C7-4661-A2EF-145947C91BDB}"/>
              </a:ext>
            </a:extLst>
          </p:cNvPr>
          <p:cNvSpPr/>
          <p:nvPr/>
        </p:nvSpPr>
        <p:spPr>
          <a:xfrm rot="10800000" flipV="1">
            <a:off x="1608672" y="6326879"/>
            <a:ext cx="10487424" cy="494420"/>
          </a:xfrm>
          <a:prstGeom prst="rect">
            <a:avLst/>
          </a:prstGeom>
          <a:solidFill>
            <a:schemeClr val="accent6">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r>
              <a:rPr lang="en-GB" sz="1100" b="1"/>
              <a:t>ABBREVIATIONS</a:t>
            </a:r>
            <a:endParaRPr lang="en-GB"/>
          </a:p>
        </p:txBody>
      </p:sp>
      <p:sp>
        <p:nvSpPr>
          <p:cNvPr id="31" name="TextBox 30">
            <a:extLst>
              <a:ext uri="{FF2B5EF4-FFF2-40B4-BE49-F238E27FC236}">
                <a16:creationId xmlns:a16="http://schemas.microsoft.com/office/drawing/2014/main" id="{4EC800A3-86DE-4072-8D8C-950B49971C2D}"/>
              </a:ext>
            </a:extLst>
          </p:cNvPr>
          <p:cNvSpPr txBox="1"/>
          <p:nvPr/>
        </p:nvSpPr>
        <p:spPr>
          <a:xfrm>
            <a:off x="2736999" y="6350169"/>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133" name="TextBox 132">
            <a:extLst>
              <a:ext uri="{FF2B5EF4-FFF2-40B4-BE49-F238E27FC236}">
                <a16:creationId xmlns:a16="http://schemas.microsoft.com/office/drawing/2014/main" id="{6BC3F050-5261-404A-A3EC-58D672918835}"/>
              </a:ext>
            </a:extLst>
          </p:cNvPr>
          <p:cNvSpPr txBox="1"/>
          <p:nvPr/>
        </p:nvSpPr>
        <p:spPr>
          <a:xfrm>
            <a:off x="5426687" y="6350169"/>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134" name="TextBox 133">
            <a:extLst>
              <a:ext uri="{FF2B5EF4-FFF2-40B4-BE49-F238E27FC236}">
                <a16:creationId xmlns:a16="http://schemas.microsoft.com/office/drawing/2014/main" id="{96061358-A617-4FB9-AE9A-9C30C999F5BF}"/>
              </a:ext>
            </a:extLst>
          </p:cNvPr>
          <p:cNvSpPr txBox="1"/>
          <p:nvPr/>
        </p:nvSpPr>
        <p:spPr>
          <a:xfrm>
            <a:off x="9072041" y="6287111"/>
            <a:ext cx="2580789" cy="507831"/>
          </a:xfrm>
          <a:prstGeom prst="rect">
            <a:avLst/>
          </a:prstGeom>
          <a:noFill/>
        </p:spPr>
        <p:txBody>
          <a:bodyPr wrap="square" rtlCol="0">
            <a:spAutoFit/>
          </a:bodyPr>
          <a:lstStyle/>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a:p>
            <a:pPr marL="171450" indent="-171450">
              <a:buFont typeface="Arial" panose="020B0604020202020204" pitchFamily="34" charset="0"/>
              <a:buChar char="•"/>
            </a:pPr>
            <a:r>
              <a:rPr lang="en-GB" sz="900"/>
              <a:t>…</a:t>
            </a:r>
          </a:p>
        </p:txBody>
      </p:sp>
      <p:sp>
        <p:nvSpPr>
          <p:cNvPr id="76" name="Flowchart: Predefined Process 75">
            <a:extLst>
              <a:ext uri="{FF2B5EF4-FFF2-40B4-BE49-F238E27FC236}">
                <a16:creationId xmlns:a16="http://schemas.microsoft.com/office/drawing/2014/main" id="{0521A8A9-E6B2-4EB6-8DBB-BEE91C843F3B}"/>
              </a:ext>
            </a:extLst>
          </p:cNvPr>
          <p:cNvSpPr/>
          <p:nvPr/>
        </p:nvSpPr>
        <p:spPr>
          <a:xfrm>
            <a:off x="690841" y="2834388"/>
            <a:ext cx="757473" cy="341928"/>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b="1">
                <a:solidFill>
                  <a:schemeClr val="bg1"/>
                </a:solidFill>
                <a:latin typeface="Arial Narrow" panose="020B0606020202030204" pitchFamily="34" charset="0"/>
                <a:cs typeface="Futura Medium" panose="020B0602020204020303" pitchFamily="34" charset="-79"/>
              </a:rPr>
              <a:t>Practices</a:t>
            </a:r>
          </a:p>
        </p:txBody>
      </p:sp>
      <p:sp>
        <p:nvSpPr>
          <p:cNvPr id="77" name="TextBox 76">
            <a:extLst>
              <a:ext uri="{FF2B5EF4-FFF2-40B4-BE49-F238E27FC236}">
                <a16:creationId xmlns:a16="http://schemas.microsoft.com/office/drawing/2014/main" id="{AD5C06CB-8DE3-4B74-B73D-B90AFB173A4F}"/>
              </a:ext>
            </a:extLst>
          </p:cNvPr>
          <p:cNvSpPr txBox="1"/>
          <p:nvPr/>
        </p:nvSpPr>
        <p:spPr>
          <a:xfrm>
            <a:off x="848193" y="2447092"/>
            <a:ext cx="567175" cy="251835"/>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noAutofit/>
          </a:bodyPr>
          <a:lstStyle/>
          <a:p>
            <a:pPr algn="ctr"/>
            <a:r>
              <a:rPr lang="en-GB" sz="900" b="1">
                <a:latin typeface="Arial Narrow" panose="020B0606020202030204" pitchFamily="34" charset="0"/>
                <a:ea typeface="Avenir Book" charset="0"/>
                <a:cs typeface="Avenir Book" charset="0"/>
              </a:rPr>
              <a:t>Actors</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81" name="Flowchart: Predefined Process 80">
            <a:extLst>
              <a:ext uri="{FF2B5EF4-FFF2-40B4-BE49-F238E27FC236}">
                <a16:creationId xmlns:a16="http://schemas.microsoft.com/office/drawing/2014/main" id="{9C4CA537-1DBF-4E31-94E6-BEB514F131EF}"/>
              </a:ext>
            </a:extLst>
          </p:cNvPr>
          <p:cNvSpPr/>
          <p:nvPr/>
        </p:nvSpPr>
        <p:spPr>
          <a:xfrm>
            <a:off x="4491608" y="339036"/>
            <a:ext cx="1249872" cy="63389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800">
                <a:solidFill>
                  <a:schemeClr val="bg1"/>
                </a:solidFill>
                <a:latin typeface="Arial Narrow"/>
                <a:cs typeface="Futura Medium"/>
              </a:rPr>
              <a:t>Key practices</a:t>
            </a:r>
            <a:endParaRPr lang="en-GB" sz="8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8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800" b="1">
              <a:solidFill>
                <a:schemeClr val="bg1"/>
              </a:solidFill>
              <a:latin typeface="Arial Narrow" panose="020B0606020202030204" pitchFamily="34" charset="0"/>
              <a:cs typeface="Futura Medium" panose="020B0602020204020303" pitchFamily="34" charset="-79"/>
            </a:endParaRPr>
          </a:p>
        </p:txBody>
      </p:sp>
      <p:sp>
        <p:nvSpPr>
          <p:cNvPr id="82" name="Flowchart: Predefined Process 81">
            <a:extLst>
              <a:ext uri="{FF2B5EF4-FFF2-40B4-BE49-F238E27FC236}">
                <a16:creationId xmlns:a16="http://schemas.microsoft.com/office/drawing/2014/main" id="{9B0CE8E8-DD1F-4DD0-ABF0-38D07928497D}"/>
              </a:ext>
            </a:extLst>
          </p:cNvPr>
          <p:cNvSpPr/>
          <p:nvPr/>
        </p:nvSpPr>
        <p:spPr>
          <a:xfrm>
            <a:off x="6248851" y="339036"/>
            <a:ext cx="1249872" cy="63389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800">
                <a:solidFill>
                  <a:schemeClr val="bg1"/>
                </a:solidFill>
                <a:latin typeface="Arial Narrow"/>
                <a:cs typeface="Futura Medium"/>
              </a:rPr>
              <a:t>Key practices</a:t>
            </a:r>
            <a:endParaRPr lang="en-GB" sz="8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8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800" b="1">
              <a:solidFill>
                <a:schemeClr val="bg1"/>
              </a:solidFill>
              <a:latin typeface="Arial Narrow" panose="020B0606020202030204" pitchFamily="34" charset="0"/>
              <a:cs typeface="Futura Medium" panose="020B0602020204020303" pitchFamily="34" charset="-79"/>
            </a:endParaRPr>
          </a:p>
        </p:txBody>
      </p:sp>
      <p:sp>
        <p:nvSpPr>
          <p:cNvPr id="83" name="Flowchart: Predefined Process 82">
            <a:extLst>
              <a:ext uri="{FF2B5EF4-FFF2-40B4-BE49-F238E27FC236}">
                <a16:creationId xmlns:a16="http://schemas.microsoft.com/office/drawing/2014/main" id="{E92645FA-0D0C-43FA-BDEF-BA4127F695C6}"/>
              </a:ext>
            </a:extLst>
          </p:cNvPr>
          <p:cNvSpPr/>
          <p:nvPr/>
        </p:nvSpPr>
        <p:spPr>
          <a:xfrm>
            <a:off x="8086718" y="363249"/>
            <a:ext cx="1249872" cy="633896"/>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800">
                <a:solidFill>
                  <a:schemeClr val="bg1"/>
                </a:solidFill>
                <a:latin typeface="Arial Narrow"/>
                <a:cs typeface="Futura Medium"/>
              </a:rPr>
              <a:t>Key practices</a:t>
            </a:r>
            <a:endParaRPr lang="en-GB" sz="8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8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800" b="1">
              <a:solidFill>
                <a:schemeClr val="bg1"/>
              </a:solidFill>
              <a:latin typeface="Arial Narrow" panose="020B0606020202030204" pitchFamily="34" charset="0"/>
              <a:cs typeface="Futura Medium" panose="020B0602020204020303" pitchFamily="34" charset="-79"/>
            </a:endParaRPr>
          </a:p>
        </p:txBody>
      </p:sp>
      <p:sp>
        <p:nvSpPr>
          <p:cNvPr id="84" name="TextBox 83">
            <a:extLst>
              <a:ext uri="{FF2B5EF4-FFF2-40B4-BE49-F238E27FC236}">
                <a16:creationId xmlns:a16="http://schemas.microsoft.com/office/drawing/2014/main" id="{EA045D85-4BC9-43DC-A31F-E02BC46A51A2}"/>
              </a:ext>
            </a:extLst>
          </p:cNvPr>
          <p:cNvSpPr txBox="1"/>
          <p:nvPr/>
        </p:nvSpPr>
        <p:spPr>
          <a:xfrm>
            <a:off x="4572172" y="1310313"/>
            <a:ext cx="1146772" cy="367369"/>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800">
                <a:latin typeface="Arial Narrow"/>
                <a:ea typeface="Avenir Book" charset="0"/>
                <a:cs typeface="Avenir Book" charset="0"/>
              </a:rPr>
              <a:t>Key actors </a:t>
            </a:r>
            <a:endParaRPr lang="en-GB" sz="800" b="1">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8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8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800" b="1">
              <a:latin typeface="Arial Narrow" panose="020B0606020202030204" pitchFamily="34" charset="0"/>
              <a:ea typeface="Avenir Book" charset="0"/>
              <a:cs typeface="Avenir Book" charset="0"/>
            </a:endParaRPr>
          </a:p>
        </p:txBody>
      </p:sp>
      <p:sp>
        <p:nvSpPr>
          <p:cNvPr id="85" name="TextBox 84">
            <a:extLst>
              <a:ext uri="{FF2B5EF4-FFF2-40B4-BE49-F238E27FC236}">
                <a16:creationId xmlns:a16="http://schemas.microsoft.com/office/drawing/2014/main" id="{2F40BB7A-26BD-49DA-8D75-E8C8D9403857}"/>
              </a:ext>
            </a:extLst>
          </p:cNvPr>
          <p:cNvSpPr txBox="1"/>
          <p:nvPr/>
        </p:nvSpPr>
        <p:spPr>
          <a:xfrm>
            <a:off x="6286481" y="1304326"/>
            <a:ext cx="1146772" cy="373356"/>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800">
                <a:latin typeface="Arial Narrow"/>
                <a:ea typeface="Avenir Book" charset="0"/>
                <a:cs typeface="Avenir Book" charset="0"/>
              </a:rPr>
              <a:t>Key actors </a:t>
            </a:r>
            <a:endParaRPr lang="en-GB" sz="800" b="1">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800" b="1">
                <a:latin typeface="Arial Narrow" panose="020B0606020202030204" pitchFamily="34" charset="0"/>
                <a:ea typeface="Avenir Book" charset="0"/>
                <a:cs typeface="Avenir Book" charset="0"/>
              </a:rPr>
              <a:t>…</a:t>
            </a:r>
          </a:p>
          <a:p>
            <a:pPr marL="171450" indent="-171450" algn="ctr">
              <a:buFont typeface="Arial" panose="020B0604020202020204" pitchFamily="34" charset="0"/>
              <a:buChar char="•"/>
            </a:pPr>
            <a:endParaRPr lang="en-US" sz="800" b="1">
              <a:latin typeface="Arial Narrow" panose="020B0606020202030204" pitchFamily="34" charset="0"/>
              <a:ea typeface="Avenir Book" charset="0"/>
              <a:cs typeface="Avenir Book" charset="0"/>
            </a:endParaRPr>
          </a:p>
        </p:txBody>
      </p:sp>
      <p:sp>
        <p:nvSpPr>
          <p:cNvPr id="86" name="TextBox 85">
            <a:extLst>
              <a:ext uri="{FF2B5EF4-FFF2-40B4-BE49-F238E27FC236}">
                <a16:creationId xmlns:a16="http://schemas.microsoft.com/office/drawing/2014/main" id="{F7969B46-27DE-4B81-884C-7089FDE9B341}"/>
              </a:ext>
            </a:extLst>
          </p:cNvPr>
          <p:cNvSpPr txBox="1"/>
          <p:nvPr/>
        </p:nvSpPr>
        <p:spPr>
          <a:xfrm>
            <a:off x="8148770" y="1344472"/>
            <a:ext cx="1146772" cy="333210"/>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800">
                <a:latin typeface="Arial Narrow"/>
                <a:ea typeface="Avenir Book" charset="0"/>
                <a:cs typeface="Avenir Book" charset="0"/>
              </a:rPr>
              <a:t>Key actors </a:t>
            </a:r>
            <a:endParaRPr lang="en-GB" sz="800" b="1">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8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8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800" b="1">
              <a:latin typeface="Arial Narrow" panose="020B0606020202030204" pitchFamily="34" charset="0"/>
              <a:ea typeface="Avenir Book" charset="0"/>
              <a:cs typeface="Avenir Book" charset="0"/>
            </a:endParaRPr>
          </a:p>
        </p:txBody>
      </p:sp>
      <p:sp>
        <p:nvSpPr>
          <p:cNvPr id="87" name="Arrow: Right 86">
            <a:extLst>
              <a:ext uri="{FF2B5EF4-FFF2-40B4-BE49-F238E27FC236}">
                <a16:creationId xmlns:a16="http://schemas.microsoft.com/office/drawing/2014/main" id="{B98C02AF-D964-4054-AD87-D3BD4707881B}"/>
              </a:ext>
            </a:extLst>
          </p:cNvPr>
          <p:cNvSpPr/>
          <p:nvPr/>
        </p:nvSpPr>
        <p:spPr>
          <a:xfrm>
            <a:off x="5750126" y="595633"/>
            <a:ext cx="507615" cy="263766"/>
          </a:xfrm>
          <a:prstGeom prst="rightArrow">
            <a:avLst>
              <a:gd name="adj1" fmla="val 50000"/>
              <a:gd name="adj2" fmla="val 66753"/>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88" name="Arrow: Right 87">
            <a:extLst>
              <a:ext uri="{FF2B5EF4-FFF2-40B4-BE49-F238E27FC236}">
                <a16:creationId xmlns:a16="http://schemas.microsoft.com/office/drawing/2014/main" id="{D3EC5F5F-862D-48C0-BEA5-77030144FEA3}"/>
              </a:ext>
            </a:extLst>
          </p:cNvPr>
          <p:cNvSpPr/>
          <p:nvPr/>
        </p:nvSpPr>
        <p:spPr>
          <a:xfrm>
            <a:off x="7498723" y="619846"/>
            <a:ext cx="587993" cy="263766"/>
          </a:xfrm>
          <a:prstGeom prst="rightArrow">
            <a:avLst>
              <a:gd name="adj1" fmla="val 50000"/>
              <a:gd name="adj2" fmla="val 66753"/>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33" name="Rectangle 32">
            <a:extLst>
              <a:ext uri="{FF2B5EF4-FFF2-40B4-BE49-F238E27FC236}">
                <a16:creationId xmlns:a16="http://schemas.microsoft.com/office/drawing/2014/main" id="{0DDFFBAD-0605-49F1-A64F-0687DA457306}"/>
              </a:ext>
            </a:extLst>
          </p:cNvPr>
          <p:cNvSpPr/>
          <p:nvPr/>
        </p:nvSpPr>
        <p:spPr>
          <a:xfrm>
            <a:off x="2643669" y="63058"/>
            <a:ext cx="7014812" cy="2487637"/>
          </a:xfrm>
          <a:prstGeom prst="rect">
            <a:avLst/>
          </a:prstGeom>
          <a:noFill/>
          <a:ln w="1905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0" name="Table 8">
            <a:extLst>
              <a:ext uri="{FF2B5EF4-FFF2-40B4-BE49-F238E27FC236}">
                <a16:creationId xmlns:a16="http://schemas.microsoft.com/office/drawing/2014/main" id="{0AFAB82F-AEEA-490B-85F2-234155A8FBE1}"/>
              </a:ext>
            </a:extLst>
          </p:cNvPr>
          <p:cNvGraphicFramePr>
            <a:graphicFrameLocks noGrp="1"/>
          </p:cNvGraphicFramePr>
          <p:nvPr>
            <p:extLst>
              <p:ext uri="{D42A27DB-BD31-4B8C-83A1-F6EECF244321}">
                <p14:modId xmlns:p14="http://schemas.microsoft.com/office/powerpoint/2010/main" val="1430549609"/>
              </p:ext>
            </p:extLst>
          </p:nvPr>
        </p:nvGraphicFramePr>
        <p:xfrm>
          <a:off x="10137656" y="1724239"/>
          <a:ext cx="1622769" cy="2901986"/>
        </p:xfrm>
        <a:graphic>
          <a:graphicData uri="http://schemas.openxmlformats.org/drawingml/2006/table">
            <a:tbl>
              <a:tblPr firstRow="1" bandRow="1">
                <a:tableStyleId>{5C22544A-7EE6-4342-B048-85BDC9FD1C3A}</a:tableStyleId>
              </a:tblPr>
              <a:tblGrid>
                <a:gridCol w="1622769">
                  <a:extLst>
                    <a:ext uri="{9D8B030D-6E8A-4147-A177-3AD203B41FA5}">
                      <a16:colId xmlns:a16="http://schemas.microsoft.com/office/drawing/2014/main" val="1350422565"/>
                    </a:ext>
                  </a:extLst>
                </a:gridCol>
              </a:tblGrid>
              <a:tr h="1006269">
                <a:tc>
                  <a:txBody>
                    <a:bodyPr/>
                    <a:lstStyle/>
                    <a:p>
                      <a:r>
                        <a:rPr lang="en-GB" sz="900" b="0">
                          <a:solidFill>
                            <a:schemeClr val="bg1"/>
                          </a:solidFill>
                          <a:latin typeface="Arial Narrow"/>
                        </a:rPr>
                        <a:t>Economic outcomes in </a:t>
                      </a:r>
                      <a:r>
                        <a:rPr lang="en-GB" sz="900" b="1" u="sng">
                          <a:solidFill>
                            <a:schemeClr val="bg1"/>
                          </a:solidFill>
                          <a:latin typeface="Arial Narrow"/>
                        </a:rPr>
                        <a:t>focal VC </a:t>
                      </a:r>
                      <a:r>
                        <a:rPr lang="en-GB" sz="900" b="0">
                          <a:solidFill>
                            <a:schemeClr val="bg1"/>
                          </a:solidFill>
                          <a:latin typeface="Arial Narrow"/>
                        </a:rPr>
                        <a:t>influenced by assemblage</a:t>
                      </a:r>
                    </a:p>
                    <a:p>
                      <a:pPr marL="171450" indent="-171450">
                        <a:buFont typeface="Arial"/>
                        <a:buChar char="•"/>
                      </a:pPr>
                      <a:r>
                        <a:rPr lang="en-GB" sz="900" b="0">
                          <a:solidFill>
                            <a:schemeClr val="bg1"/>
                          </a:solidFill>
                          <a:latin typeface="Arial Narrow" panose="020B0606020202030204" pitchFamily="34" charset="0"/>
                        </a:rPr>
                        <a:t>…</a:t>
                      </a:r>
                    </a:p>
                    <a:p>
                      <a:pPr marL="171450" indent="-171450">
                        <a:buFont typeface="Arial"/>
                        <a:buChar char="•"/>
                      </a:pPr>
                      <a:r>
                        <a:rPr lang="en-GB" sz="900" b="0">
                          <a:solidFill>
                            <a:schemeClr val="bg1"/>
                          </a:solidFill>
                          <a:latin typeface="Arial Narrow" panose="020B0606020202030204" pitchFamily="34" charset="0"/>
                        </a:rPr>
                        <a:t>…</a:t>
                      </a:r>
                    </a:p>
                    <a:p>
                      <a:pPr marL="171450" indent="-171450">
                        <a:buFont typeface="Arial"/>
                        <a:buChar char="•"/>
                      </a:pPr>
                      <a:endParaRPr lang="en-GB" sz="900" b="0">
                        <a:solidFill>
                          <a:schemeClr val="bg1"/>
                        </a:solidFill>
                        <a:latin typeface="Arial Narrow" panose="020B0606020202030204" pitchFamily="34" charset="0"/>
                      </a:endParaRPr>
                    </a:p>
                    <a:p>
                      <a:pPr marL="171450" indent="-171450">
                        <a:buFont typeface="Arial"/>
                        <a:buChar char="•"/>
                      </a:pPr>
                      <a:endParaRPr lang="en-GB" sz="900" b="0">
                        <a:solidFill>
                          <a:schemeClr val="bg1"/>
                        </a:solidFill>
                        <a:latin typeface="Arial Narrow" panose="020B0606020202030204" pitchFamily="34" charset="0"/>
                      </a:endParaRP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0384528"/>
                  </a:ext>
                </a:extLst>
              </a:tr>
              <a:tr h="1006269">
                <a:tc>
                  <a:txBody>
                    <a:bodyPr/>
                    <a:lstStyle/>
                    <a:p>
                      <a:r>
                        <a:rPr lang="en-GB" sz="900" b="0">
                          <a:solidFill>
                            <a:schemeClr val="tx1">
                              <a:lumMod val="85000"/>
                              <a:lumOff val="15000"/>
                            </a:schemeClr>
                          </a:solidFill>
                          <a:latin typeface="Arial Narrow"/>
                        </a:rPr>
                        <a:t>Socio-cultural outcomes in </a:t>
                      </a:r>
                      <a:r>
                        <a:rPr lang="en-GB" sz="900" b="1" u="sng">
                          <a:solidFill>
                            <a:schemeClr val="tx1">
                              <a:lumMod val="85000"/>
                              <a:lumOff val="15000"/>
                            </a:schemeClr>
                          </a:solidFill>
                          <a:latin typeface="Arial Narrow"/>
                        </a:rPr>
                        <a:t>focal VC </a:t>
                      </a:r>
                      <a:r>
                        <a:rPr lang="en-GB" sz="900" b="0">
                          <a:solidFill>
                            <a:schemeClr val="tx1">
                              <a:lumMod val="85000"/>
                              <a:lumOff val="15000"/>
                            </a:schemeClr>
                          </a:solidFill>
                          <a:latin typeface="Arial Narrow"/>
                        </a:rPr>
                        <a:t>influenced by assemblage</a:t>
                      </a:r>
                    </a:p>
                    <a:p>
                      <a:pPr marL="171450" indent="-171450">
                        <a:buFont typeface="Arial"/>
                        <a:buChar char="•"/>
                      </a:pPr>
                      <a:r>
                        <a:rPr lang="en-GB" sz="900">
                          <a:solidFill>
                            <a:schemeClr val="tx1">
                              <a:lumMod val="85000"/>
                              <a:lumOff val="15000"/>
                            </a:schemeClr>
                          </a:solidFill>
                          <a:latin typeface="Arial Narrow" panose="020B0606020202030204" pitchFamily="34" charset="0"/>
                        </a:rPr>
                        <a:t>…</a:t>
                      </a:r>
                    </a:p>
                    <a:p>
                      <a:pPr marL="171450" indent="-171450">
                        <a:buFont typeface="Arial"/>
                        <a:buChar char="•"/>
                      </a:pPr>
                      <a:r>
                        <a:rPr lang="en-GB" sz="900">
                          <a:solidFill>
                            <a:schemeClr val="tx1">
                              <a:lumMod val="85000"/>
                              <a:lumOff val="15000"/>
                            </a:schemeClr>
                          </a:solidFill>
                          <a:latin typeface="Arial Narrow" panose="020B0606020202030204" pitchFamily="34" charset="0"/>
                        </a:rPr>
                        <a:t>…</a:t>
                      </a:r>
                    </a:p>
                    <a:p>
                      <a:pPr marL="171450" indent="-171450">
                        <a:buFont typeface="Arial"/>
                        <a:buChar char="•"/>
                      </a:pPr>
                      <a:endParaRPr lang="en-GB" sz="900">
                        <a:solidFill>
                          <a:schemeClr val="tx1">
                            <a:lumMod val="85000"/>
                            <a:lumOff val="15000"/>
                          </a:schemeClr>
                        </a:solidFill>
                        <a:latin typeface="Arial Narrow" panose="020B0606020202030204" pitchFamily="34" charset="0"/>
                      </a:endParaRPr>
                    </a:p>
                    <a:p>
                      <a:pPr marL="171450" indent="-171450">
                        <a:buFont typeface="Arial"/>
                        <a:buChar char="•"/>
                      </a:pPr>
                      <a:endParaRPr lang="en-GB" sz="900">
                        <a:solidFill>
                          <a:schemeClr val="tx1">
                            <a:lumMod val="85000"/>
                            <a:lumOff val="15000"/>
                          </a:schemeClr>
                        </a:solidFill>
                        <a:latin typeface="Arial Narrow" panose="020B0606020202030204" pitchFamily="34" charset="0"/>
                      </a:endParaRP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67621309"/>
                  </a:ext>
                </a:extLst>
              </a:tr>
              <a:tr h="889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a:solidFill>
                            <a:schemeClr val="tx1">
                              <a:lumMod val="85000"/>
                              <a:lumOff val="15000"/>
                            </a:schemeClr>
                          </a:solidFill>
                          <a:latin typeface="Arial Narrow"/>
                        </a:rPr>
                        <a:t>Environmental outcomes </a:t>
                      </a:r>
                      <a:r>
                        <a:rPr lang="en-GB" sz="900" b="0">
                          <a:solidFill>
                            <a:schemeClr val="tx1">
                              <a:lumMod val="85000"/>
                              <a:lumOff val="15000"/>
                            </a:schemeClr>
                          </a:solidFill>
                          <a:latin typeface="Arial Narrow"/>
                        </a:rPr>
                        <a:t>in </a:t>
                      </a:r>
                      <a:r>
                        <a:rPr lang="en-GB" sz="900" b="1" u="sng">
                          <a:solidFill>
                            <a:schemeClr val="tx1">
                              <a:lumMod val="85000"/>
                              <a:lumOff val="15000"/>
                            </a:schemeClr>
                          </a:solidFill>
                          <a:latin typeface="Arial Narrow"/>
                        </a:rPr>
                        <a:t>focal VC </a:t>
                      </a:r>
                      <a:r>
                        <a:rPr lang="en-GB" sz="900" b="0">
                          <a:solidFill>
                            <a:schemeClr val="tx1">
                              <a:lumMod val="85000"/>
                              <a:lumOff val="15000"/>
                            </a:schemeClr>
                          </a:solidFill>
                          <a:latin typeface="Arial Narrow"/>
                        </a:rPr>
                        <a:t>influenced by assemblage</a:t>
                      </a:r>
                      <a:endParaRPr lang="en-GB" sz="900">
                        <a:solidFill>
                          <a:schemeClr val="tx1">
                            <a:lumMod val="85000"/>
                            <a:lumOff val="15000"/>
                          </a:schemeClr>
                        </a:solidFill>
                        <a:latin typeface="Arial Narrow"/>
                      </a:endParaRPr>
                    </a:p>
                    <a:p>
                      <a:pPr marL="171450" indent="-171450">
                        <a:buFont typeface="Arial"/>
                        <a:buChar char="•"/>
                      </a:pPr>
                      <a:r>
                        <a:rPr lang="en-GB" sz="900">
                          <a:solidFill>
                            <a:schemeClr val="tx1">
                              <a:lumMod val="85000"/>
                              <a:lumOff val="15000"/>
                            </a:schemeClr>
                          </a:solidFill>
                          <a:latin typeface="Arial Narrow" panose="020B0606020202030204" pitchFamily="34" charset="0"/>
                        </a:rPr>
                        <a:t>…</a:t>
                      </a:r>
                    </a:p>
                    <a:p>
                      <a:pPr marL="171450" indent="-171450">
                        <a:buFont typeface="Arial"/>
                        <a:buChar char="•"/>
                      </a:pPr>
                      <a:r>
                        <a:rPr lang="en-GB" sz="900">
                          <a:solidFill>
                            <a:schemeClr val="tx1">
                              <a:lumMod val="85000"/>
                              <a:lumOff val="15000"/>
                            </a:schemeClr>
                          </a:solidFill>
                          <a:latin typeface="Arial Narrow" panose="020B0606020202030204" pitchFamily="34" charset="0"/>
                        </a:rPr>
                        <a:t>…</a:t>
                      </a:r>
                    </a:p>
                  </a:txBody>
                  <a:tcPr/>
                </a:tc>
                <a:extLst>
                  <a:ext uri="{0D108BD9-81ED-4DB2-BD59-A6C34878D82A}">
                    <a16:rowId xmlns:a16="http://schemas.microsoft.com/office/drawing/2014/main" val="3479778455"/>
                  </a:ext>
                </a:extLst>
              </a:tr>
            </a:tbl>
          </a:graphicData>
        </a:graphic>
      </p:graphicFrame>
      <p:sp>
        <p:nvSpPr>
          <p:cNvPr id="90" name="Rectangle: Top Corners Snipped 89">
            <a:extLst>
              <a:ext uri="{FF2B5EF4-FFF2-40B4-BE49-F238E27FC236}">
                <a16:creationId xmlns:a16="http://schemas.microsoft.com/office/drawing/2014/main" id="{6764E20C-3B58-4B0A-A210-4E66CB79B735}"/>
              </a:ext>
            </a:extLst>
          </p:cNvPr>
          <p:cNvSpPr/>
          <p:nvPr/>
        </p:nvSpPr>
        <p:spPr>
          <a:xfrm rot="5400000">
            <a:off x="11174278" y="5168705"/>
            <a:ext cx="1050505" cy="850788"/>
          </a:xfrm>
          <a:prstGeom prst="snip2SameRect">
            <a:avLst/>
          </a:prstGeom>
          <a:solidFill>
            <a:srgbClr val="FF9999"/>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vert270" lIns="91440" tIns="45720" rIns="91440" bIns="45720" rtlCol="0" anchor="ctr"/>
          <a:lstStyle/>
          <a:p>
            <a:pPr algn="ctr"/>
            <a:r>
              <a:rPr lang="en-GB" sz="900">
                <a:solidFill>
                  <a:schemeClr val="tx1">
                    <a:lumMod val="85000"/>
                    <a:lumOff val="15000"/>
                  </a:schemeClr>
                </a:solidFill>
                <a:latin typeface="Arial Narrow"/>
              </a:rPr>
              <a:t>ADDITIONAL VC PRODUCT(S)</a:t>
            </a:r>
            <a:endParaRPr lang="en-GB" sz="900" b="1">
              <a:solidFill>
                <a:schemeClr val="tx1">
                  <a:lumMod val="85000"/>
                  <a:lumOff val="15000"/>
                </a:schemeClr>
              </a:solidFill>
              <a:latin typeface="Arial Narrow"/>
            </a:endParaRPr>
          </a:p>
          <a:p>
            <a:pPr marL="171450" indent="-171450" algn="ctr">
              <a:buFont typeface="Arial"/>
              <a:buChar char="•"/>
            </a:pPr>
            <a:r>
              <a:rPr lang="en-GB" sz="900">
                <a:solidFill>
                  <a:schemeClr val="tx1">
                    <a:lumMod val="85000"/>
                    <a:lumOff val="15000"/>
                  </a:schemeClr>
                </a:solidFill>
                <a:latin typeface="Arial Narrow"/>
              </a:rPr>
              <a:t>...</a:t>
            </a:r>
          </a:p>
        </p:txBody>
      </p:sp>
      <p:cxnSp>
        <p:nvCxnSpPr>
          <p:cNvPr id="37" name="Straight Arrow Connector 36">
            <a:extLst>
              <a:ext uri="{FF2B5EF4-FFF2-40B4-BE49-F238E27FC236}">
                <a16:creationId xmlns:a16="http://schemas.microsoft.com/office/drawing/2014/main" id="{43C62611-BE0C-4C33-B2B6-7C28B3D39199}"/>
              </a:ext>
            </a:extLst>
          </p:cNvPr>
          <p:cNvCxnSpPr>
            <a:cxnSpLocks/>
          </p:cNvCxnSpPr>
          <p:nvPr/>
        </p:nvCxnSpPr>
        <p:spPr>
          <a:xfrm>
            <a:off x="11878717" y="1567062"/>
            <a:ext cx="1822" cy="3400894"/>
          </a:xfrm>
          <a:prstGeom prst="straightConnector1">
            <a:avLst/>
          </a:prstGeom>
          <a:ln w="28575">
            <a:solidFill>
              <a:schemeClr val="tx1"/>
            </a:solidFill>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61" name="Straight Connector 60">
            <a:extLst>
              <a:ext uri="{FF2B5EF4-FFF2-40B4-BE49-F238E27FC236}">
                <a16:creationId xmlns:a16="http://schemas.microsoft.com/office/drawing/2014/main" id="{680B4CA4-F07A-460F-AEFC-77E0F1321F94}"/>
              </a:ext>
            </a:extLst>
          </p:cNvPr>
          <p:cNvCxnSpPr>
            <a:cxnSpLocks/>
            <a:stCxn id="33" idx="3"/>
          </p:cNvCxnSpPr>
          <p:nvPr/>
        </p:nvCxnSpPr>
        <p:spPr>
          <a:xfrm>
            <a:off x="9658481" y="1306877"/>
            <a:ext cx="1277312" cy="0"/>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7DC9E521-B645-47B7-BDA5-F2D1A88E4C2F}"/>
              </a:ext>
            </a:extLst>
          </p:cNvPr>
          <p:cNvCxnSpPr>
            <a:cxnSpLocks/>
            <a:endCxn id="80" idx="0"/>
          </p:cNvCxnSpPr>
          <p:nvPr/>
        </p:nvCxnSpPr>
        <p:spPr>
          <a:xfrm>
            <a:off x="10949040" y="1304325"/>
            <a:ext cx="0" cy="419914"/>
          </a:xfrm>
          <a:prstGeom prst="line">
            <a:avLst/>
          </a:prstGeom>
          <a:ln w="19050">
            <a:prstDash val="lg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2" name="Rectangle 121">
            <a:extLst>
              <a:ext uri="{FF2B5EF4-FFF2-40B4-BE49-F238E27FC236}">
                <a16:creationId xmlns:a16="http://schemas.microsoft.com/office/drawing/2014/main" id="{679041F0-1B25-48E8-9B5C-828744A63388}"/>
              </a:ext>
            </a:extLst>
          </p:cNvPr>
          <p:cNvSpPr/>
          <p:nvPr/>
        </p:nvSpPr>
        <p:spPr>
          <a:xfrm>
            <a:off x="5380244" y="1855765"/>
            <a:ext cx="818898" cy="572245"/>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800">
                <a:solidFill>
                  <a:schemeClr val="tx1"/>
                </a:solidFill>
                <a:latin typeface="Arial Narrow"/>
              </a:rPr>
              <a:t>Key flows (e.g. by products linking VCs)</a:t>
            </a:r>
            <a:endParaRPr lang="en-GB" sz="800" i="1">
              <a:solidFill>
                <a:schemeClr val="tx1"/>
              </a:solidFill>
              <a:latin typeface="Arial Narrow" panose="020B0606020202030204" pitchFamily="34" charset="0"/>
            </a:endParaRPr>
          </a:p>
        </p:txBody>
      </p:sp>
      <p:sp>
        <p:nvSpPr>
          <p:cNvPr id="123" name="Rectangle 122">
            <a:extLst>
              <a:ext uri="{FF2B5EF4-FFF2-40B4-BE49-F238E27FC236}">
                <a16:creationId xmlns:a16="http://schemas.microsoft.com/office/drawing/2014/main" id="{463B421A-8A17-46BB-8FC4-B38072C2EAB7}"/>
              </a:ext>
            </a:extLst>
          </p:cNvPr>
          <p:cNvSpPr/>
          <p:nvPr/>
        </p:nvSpPr>
        <p:spPr>
          <a:xfrm>
            <a:off x="7211710" y="1852180"/>
            <a:ext cx="818897" cy="572245"/>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800">
                <a:solidFill>
                  <a:schemeClr val="tx1"/>
                </a:solidFill>
                <a:latin typeface="Arial Narrow"/>
              </a:rPr>
              <a:t>Key flows (e.g. by products linking VCs)</a:t>
            </a:r>
            <a:endParaRPr lang="en-GB" sz="800" i="1">
              <a:solidFill>
                <a:schemeClr val="tx1"/>
              </a:solidFill>
              <a:latin typeface="Arial Narrow" panose="020B0606020202030204" pitchFamily="34" charset="0"/>
            </a:endParaRPr>
          </a:p>
        </p:txBody>
      </p:sp>
      <p:sp>
        <p:nvSpPr>
          <p:cNvPr id="136" name="Flowchart: Predefined Process 135">
            <a:extLst>
              <a:ext uri="{FF2B5EF4-FFF2-40B4-BE49-F238E27FC236}">
                <a16:creationId xmlns:a16="http://schemas.microsoft.com/office/drawing/2014/main" id="{C81FC369-F01D-4486-BC7F-6A99BFFF1DFD}"/>
              </a:ext>
            </a:extLst>
          </p:cNvPr>
          <p:cNvSpPr/>
          <p:nvPr/>
        </p:nvSpPr>
        <p:spPr>
          <a:xfrm>
            <a:off x="1861435" y="4305043"/>
            <a:ext cx="1254909" cy="705132"/>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900" b="1">
              <a:solidFill>
                <a:schemeClr val="bg1"/>
              </a:solidFill>
              <a:latin typeface="Arial Narrow" panose="020B0606020202030204" pitchFamily="34" charset="0"/>
              <a:cs typeface="Futura Medium" panose="020B0602020204020303" pitchFamily="34" charset="-79"/>
            </a:endParaRPr>
          </a:p>
        </p:txBody>
      </p:sp>
      <p:sp>
        <p:nvSpPr>
          <p:cNvPr id="137" name="TextBox 136">
            <a:extLst>
              <a:ext uri="{FF2B5EF4-FFF2-40B4-BE49-F238E27FC236}">
                <a16:creationId xmlns:a16="http://schemas.microsoft.com/office/drawing/2014/main" id="{4F9653EF-F7BB-45CA-84CD-668362D1529E}"/>
              </a:ext>
            </a:extLst>
          </p:cNvPr>
          <p:cNvSpPr txBox="1"/>
          <p:nvPr/>
        </p:nvSpPr>
        <p:spPr>
          <a:xfrm>
            <a:off x="1920543" y="5381262"/>
            <a:ext cx="1146772" cy="560021"/>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900">
                <a:latin typeface="Arial Narrow"/>
                <a:ea typeface="Avenir Book" charset="0"/>
                <a:cs typeface="Avenir Book" charset="0"/>
              </a:rPr>
              <a:t>Key actors </a:t>
            </a:r>
            <a:endParaRPr lang="en-GB" sz="900" b="1">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138" name="Rectangle 137">
            <a:extLst>
              <a:ext uri="{FF2B5EF4-FFF2-40B4-BE49-F238E27FC236}">
                <a16:creationId xmlns:a16="http://schemas.microsoft.com/office/drawing/2014/main" id="{639C5A63-1412-48C1-8AE9-EC111AD4396B}"/>
              </a:ext>
            </a:extLst>
          </p:cNvPr>
          <p:cNvSpPr/>
          <p:nvPr/>
        </p:nvSpPr>
        <p:spPr>
          <a:xfrm>
            <a:off x="2905890" y="3169484"/>
            <a:ext cx="819540" cy="803971"/>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Key flows (e.g. by products linking VCs)</a:t>
            </a:r>
            <a:endParaRPr lang="en-GB" sz="900" i="1">
              <a:solidFill>
                <a:schemeClr val="tx1"/>
              </a:solidFill>
              <a:latin typeface="Arial Narrow" panose="020B0606020202030204" pitchFamily="34" charset="0"/>
            </a:endParaRPr>
          </a:p>
        </p:txBody>
      </p:sp>
      <p:cxnSp>
        <p:nvCxnSpPr>
          <p:cNvPr id="139" name="Straight Connector 138">
            <a:extLst>
              <a:ext uri="{FF2B5EF4-FFF2-40B4-BE49-F238E27FC236}">
                <a16:creationId xmlns:a16="http://schemas.microsoft.com/office/drawing/2014/main" id="{D3B591D0-9261-4F12-B48E-988CA65B27E6}"/>
              </a:ext>
            </a:extLst>
          </p:cNvPr>
          <p:cNvCxnSpPr>
            <a:cxnSpLocks/>
          </p:cNvCxnSpPr>
          <p:nvPr/>
        </p:nvCxnSpPr>
        <p:spPr>
          <a:xfrm flipH="1">
            <a:off x="3431857" y="3981667"/>
            <a:ext cx="9851" cy="744995"/>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936E50F5-DE73-4A12-9131-DFE80140817A}"/>
              </a:ext>
            </a:extLst>
          </p:cNvPr>
          <p:cNvSpPr/>
          <p:nvPr/>
        </p:nvSpPr>
        <p:spPr>
          <a:xfrm>
            <a:off x="1795628" y="4246149"/>
            <a:ext cx="1443551" cy="1774128"/>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41" name="Rectangle 140">
            <a:extLst>
              <a:ext uri="{FF2B5EF4-FFF2-40B4-BE49-F238E27FC236}">
                <a16:creationId xmlns:a16="http://schemas.microsoft.com/office/drawing/2014/main" id="{58C55AD6-0898-44D6-B129-A088A4C9D4E5}"/>
              </a:ext>
            </a:extLst>
          </p:cNvPr>
          <p:cNvSpPr/>
          <p:nvPr/>
        </p:nvSpPr>
        <p:spPr>
          <a:xfrm>
            <a:off x="3749968" y="4219072"/>
            <a:ext cx="1352023" cy="1761034"/>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42" name="Rectangle 141">
            <a:extLst>
              <a:ext uri="{FF2B5EF4-FFF2-40B4-BE49-F238E27FC236}">
                <a16:creationId xmlns:a16="http://schemas.microsoft.com/office/drawing/2014/main" id="{51A27F28-1150-4DB7-9DBA-50156852409B}"/>
              </a:ext>
            </a:extLst>
          </p:cNvPr>
          <p:cNvSpPr/>
          <p:nvPr/>
        </p:nvSpPr>
        <p:spPr>
          <a:xfrm>
            <a:off x="5820297" y="4219072"/>
            <a:ext cx="1498480" cy="1784758"/>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43" name="Rectangle 142">
            <a:extLst>
              <a:ext uri="{FF2B5EF4-FFF2-40B4-BE49-F238E27FC236}">
                <a16:creationId xmlns:a16="http://schemas.microsoft.com/office/drawing/2014/main" id="{3F14D7EE-3B07-436E-8E7B-D2E188230AD1}"/>
              </a:ext>
            </a:extLst>
          </p:cNvPr>
          <p:cNvSpPr/>
          <p:nvPr/>
        </p:nvSpPr>
        <p:spPr>
          <a:xfrm>
            <a:off x="8014408" y="4205978"/>
            <a:ext cx="1419654" cy="1788429"/>
          </a:xfrm>
          <a:prstGeom prst="rect">
            <a:avLst/>
          </a:prstGeom>
          <a:noFill/>
          <a:ln w="28575">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45" name="Arrow: Right 144">
            <a:extLst>
              <a:ext uri="{FF2B5EF4-FFF2-40B4-BE49-F238E27FC236}">
                <a16:creationId xmlns:a16="http://schemas.microsoft.com/office/drawing/2014/main" id="{E78B618B-F63C-48B8-B2E7-030EBF4B8C5B}"/>
              </a:ext>
            </a:extLst>
          </p:cNvPr>
          <p:cNvSpPr/>
          <p:nvPr/>
        </p:nvSpPr>
        <p:spPr>
          <a:xfrm>
            <a:off x="3118026" y="4600055"/>
            <a:ext cx="657595" cy="263766"/>
          </a:xfrm>
          <a:prstGeom prst="rightArrow">
            <a:avLst>
              <a:gd name="adj1" fmla="val 50000"/>
              <a:gd name="adj2" fmla="val 99254"/>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cxnSp>
        <p:nvCxnSpPr>
          <p:cNvPr id="146" name="Straight Connector 145">
            <a:extLst>
              <a:ext uri="{FF2B5EF4-FFF2-40B4-BE49-F238E27FC236}">
                <a16:creationId xmlns:a16="http://schemas.microsoft.com/office/drawing/2014/main" id="{2DF3DB20-BAC8-47D4-92AD-E2C3BF93EF93}"/>
              </a:ext>
            </a:extLst>
          </p:cNvPr>
          <p:cNvCxnSpPr>
            <a:cxnSpLocks/>
          </p:cNvCxnSpPr>
          <p:nvPr/>
        </p:nvCxnSpPr>
        <p:spPr>
          <a:xfrm>
            <a:off x="5328743" y="3952511"/>
            <a:ext cx="0" cy="805599"/>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4B9894C6-42D9-4F94-9CD8-D6D4B0992982}"/>
              </a:ext>
            </a:extLst>
          </p:cNvPr>
          <p:cNvCxnSpPr>
            <a:cxnSpLocks/>
          </p:cNvCxnSpPr>
          <p:nvPr/>
        </p:nvCxnSpPr>
        <p:spPr>
          <a:xfrm>
            <a:off x="7600967" y="3967687"/>
            <a:ext cx="0" cy="736550"/>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48" name="Flowchart: Predefined Process 147">
            <a:extLst>
              <a:ext uri="{FF2B5EF4-FFF2-40B4-BE49-F238E27FC236}">
                <a16:creationId xmlns:a16="http://schemas.microsoft.com/office/drawing/2014/main" id="{93AF7C4E-BF9F-42E4-AE30-CBE5466D6B78}"/>
              </a:ext>
            </a:extLst>
          </p:cNvPr>
          <p:cNvSpPr/>
          <p:nvPr/>
        </p:nvSpPr>
        <p:spPr>
          <a:xfrm>
            <a:off x="3824184" y="4286450"/>
            <a:ext cx="1249872" cy="742084"/>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900" b="1">
              <a:solidFill>
                <a:schemeClr val="bg1"/>
              </a:solidFill>
              <a:latin typeface="Arial Narrow" panose="020B0606020202030204" pitchFamily="34" charset="0"/>
              <a:cs typeface="Futura Medium" panose="020B0602020204020303" pitchFamily="34" charset="-79"/>
            </a:endParaRPr>
          </a:p>
        </p:txBody>
      </p:sp>
      <p:sp>
        <p:nvSpPr>
          <p:cNvPr id="149" name="Flowchart: Predefined Process 148">
            <a:extLst>
              <a:ext uri="{FF2B5EF4-FFF2-40B4-BE49-F238E27FC236}">
                <a16:creationId xmlns:a16="http://schemas.microsoft.com/office/drawing/2014/main" id="{A934666A-EBFD-4736-B7E0-DF73E7F6A49D}"/>
              </a:ext>
            </a:extLst>
          </p:cNvPr>
          <p:cNvSpPr/>
          <p:nvPr/>
        </p:nvSpPr>
        <p:spPr>
          <a:xfrm>
            <a:off x="5909777" y="4281632"/>
            <a:ext cx="1249872" cy="742084"/>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900" b="1">
              <a:solidFill>
                <a:schemeClr val="bg1"/>
              </a:solidFill>
              <a:latin typeface="Arial Narrow" panose="020B0606020202030204" pitchFamily="34" charset="0"/>
              <a:cs typeface="Futura Medium" panose="020B0602020204020303" pitchFamily="34" charset="-79"/>
            </a:endParaRPr>
          </a:p>
        </p:txBody>
      </p:sp>
      <p:sp>
        <p:nvSpPr>
          <p:cNvPr id="150" name="Flowchart: Predefined Process 149">
            <a:extLst>
              <a:ext uri="{FF2B5EF4-FFF2-40B4-BE49-F238E27FC236}">
                <a16:creationId xmlns:a16="http://schemas.microsoft.com/office/drawing/2014/main" id="{8BCBFE7D-4924-42F1-A406-36CA17A61738}"/>
              </a:ext>
            </a:extLst>
          </p:cNvPr>
          <p:cNvSpPr/>
          <p:nvPr/>
        </p:nvSpPr>
        <p:spPr>
          <a:xfrm>
            <a:off x="8106012" y="4258328"/>
            <a:ext cx="1249872" cy="755985"/>
          </a:xfrm>
          <a:prstGeom prst="flowChartPredefinedProcess">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bg1"/>
                </a:solidFill>
                <a:latin typeface="Arial Narrow"/>
                <a:cs typeface="Futura Medium"/>
              </a:rPr>
              <a:t>Key practices</a:t>
            </a:r>
            <a:endParaRPr lang="en-GB" sz="900">
              <a:solidFill>
                <a:schemeClr val="bg1"/>
              </a:solidFill>
              <a:latin typeface="Arial Narrow" panose="020B0606020202030204" pitchFamily="34" charset="0"/>
              <a:cs typeface="Futura Medium" panose="020B0602020204020303" pitchFamily="34" charset="-79"/>
            </a:endParaRP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r>
              <a:rPr lang="en-GB" sz="900" b="1">
                <a:solidFill>
                  <a:schemeClr val="bg1"/>
                </a:solidFill>
                <a:latin typeface="Arial Narrow" panose="020B0606020202030204" pitchFamily="34" charset="0"/>
                <a:cs typeface="Futura Medium" panose="020B0602020204020303" pitchFamily="34" charset="-79"/>
              </a:rPr>
              <a:t>…</a:t>
            </a:r>
          </a:p>
          <a:p>
            <a:pPr marL="171450" indent="-171450">
              <a:buFont typeface="Arial" panose="020B0604020202020204" pitchFamily="34" charset="0"/>
              <a:buChar char="•"/>
            </a:pPr>
            <a:endParaRPr lang="en-GB" sz="900" b="1">
              <a:solidFill>
                <a:schemeClr val="bg1"/>
              </a:solidFill>
              <a:latin typeface="Arial Narrow" panose="020B0606020202030204" pitchFamily="34" charset="0"/>
              <a:cs typeface="Futura Medium" panose="020B0602020204020303" pitchFamily="34" charset="-79"/>
            </a:endParaRPr>
          </a:p>
        </p:txBody>
      </p:sp>
      <p:sp>
        <p:nvSpPr>
          <p:cNvPr id="151" name="TextBox 150">
            <a:extLst>
              <a:ext uri="{FF2B5EF4-FFF2-40B4-BE49-F238E27FC236}">
                <a16:creationId xmlns:a16="http://schemas.microsoft.com/office/drawing/2014/main" id="{F8620B1F-AFC7-4FC3-836B-83BB32021255}"/>
              </a:ext>
            </a:extLst>
          </p:cNvPr>
          <p:cNvSpPr txBox="1"/>
          <p:nvPr/>
        </p:nvSpPr>
        <p:spPr>
          <a:xfrm>
            <a:off x="3873504" y="5386883"/>
            <a:ext cx="1146772" cy="554042"/>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900">
                <a:latin typeface="Arial Narrow"/>
                <a:ea typeface="Avenir Book" charset="0"/>
                <a:cs typeface="Avenir Book" charset="0"/>
              </a:rPr>
              <a:t>Key actors </a:t>
            </a:r>
            <a:endParaRPr lang="en-GB" sz="900" b="1">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152" name="TextBox 151">
            <a:extLst>
              <a:ext uri="{FF2B5EF4-FFF2-40B4-BE49-F238E27FC236}">
                <a16:creationId xmlns:a16="http://schemas.microsoft.com/office/drawing/2014/main" id="{245FFB07-5739-497E-A90D-96BF07A723F6}"/>
              </a:ext>
            </a:extLst>
          </p:cNvPr>
          <p:cNvSpPr txBox="1"/>
          <p:nvPr/>
        </p:nvSpPr>
        <p:spPr>
          <a:xfrm>
            <a:off x="5961377" y="5397186"/>
            <a:ext cx="1146772" cy="568752"/>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900">
                <a:latin typeface="Arial Narrow"/>
                <a:ea typeface="Avenir Book" charset="0"/>
                <a:cs typeface="Avenir Book" charset="0"/>
              </a:rPr>
              <a:t>Key actors </a:t>
            </a:r>
            <a:endParaRPr lang="en-GB" sz="900" b="1">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153" name="TextBox 152">
            <a:extLst>
              <a:ext uri="{FF2B5EF4-FFF2-40B4-BE49-F238E27FC236}">
                <a16:creationId xmlns:a16="http://schemas.microsoft.com/office/drawing/2014/main" id="{1373B318-5E4F-4C00-BFAB-392022882409}"/>
              </a:ext>
            </a:extLst>
          </p:cNvPr>
          <p:cNvSpPr txBox="1"/>
          <p:nvPr/>
        </p:nvSpPr>
        <p:spPr>
          <a:xfrm>
            <a:off x="8173536" y="5374538"/>
            <a:ext cx="1146772" cy="566387"/>
          </a:xfrm>
          <a:prstGeom prst="rect">
            <a:avLst/>
          </a:prstGeom>
          <a:solidFill>
            <a:srgbClr val="7030A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rtlCol="0" anchor="t">
            <a:noAutofit/>
          </a:bodyPr>
          <a:lstStyle/>
          <a:p>
            <a:pPr marL="171450" indent="-171450">
              <a:buFont typeface="Arial" panose="020B0604020202020204" pitchFamily="34" charset="0"/>
              <a:buChar char="•"/>
            </a:pPr>
            <a:r>
              <a:rPr lang="en-GB" sz="900">
                <a:latin typeface="Arial Narrow"/>
                <a:ea typeface="Avenir Book" charset="0"/>
                <a:cs typeface="Avenir Book" charset="0"/>
              </a:rPr>
              <a:t>Key actors </a:t>
            </a:r>
            <a:endParaRPr lang="en-GB" sz="900" b="1">
              <a:latin typeface="Arial Narrow" panose="020B0606020202030204" pitchFamily="34" charset="0"/>
              <a:ea typeface="Avenir Book" charset="0"/>
              <a:cs typeface="Avenir Book" charset="0"/>
            </a:endParaRP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r>
              <a:rPr lang="en-GB" sz="900" b="1">
                <a:latin typeface="Arial Narrow" panose="020B0606020202030204" pitchFamily="34" charset="0"/>
                <a:ea typeface="Avenir Book" charset="0"/>
                <a:cs typeface="Avenir Book" charset="0"/>
              </a:rPr>
              <a:t>…</a:t>
            </a:r>
          </a:p>
          <a:p>
            <a:pPr marL="171450" indent="-171450">
              <a:buFont typeface="Arial" panose="020B0604020202020204" pitchFamily="34" charset="0"/>
              <a:buChar char="•"/>
            </a:pPr>
            <a:endParaRPr lang="en-GB" sz="900" b="1">
              <a:latin typeface="Arial Narrow" panose="020B0606020202030204" pitchFamily="34" charset="0"/>
              <a:ea typeface="Avenir Book" charset="0"/>
              <a:cs typeface="Avenir Book" charset="0"/>
            </a:endParaRPr>
          </a:p>
          <a:p>
            <a:pPr marL="171450" indent="-171450" algn="ctr">
              <a:buFont typeface="Arial" panose="020B0604020202020204" pitchFamily="34" charset="0"/>
              <a:buChar char="•"/>
            </a:pPr>
            <a:endParaRPr lang="en-US" sz="900" b="1">
              <a:latin typeface="Arial Narrow" panose="020B0606020202030204" pitchFamily="34" charset="0"/>
              <a:ea typeface="Avenir Book" charset="0"/>
              <a:cs typeface="Avenir Book" charset="0"/>
            </a:endParaRPr>
          </a:p>
        </p:txBody>
      </p:sp>
      <p:sp>
        <p:nvSpPr>
          <p:cNvPr id="154" name="Arrow: Right 153">
            <a:extLst>
              <a:ext uri="{FF2B5EF4-FFF2-40B4-BE49-F238E27FC236}">
                <a16:creationId xmlns:a16="http://schemas.microsoft.com/office/drawing/2014/main" id="{841C547A-A7B5-4793-9963-5CB35C23E168}"/>
              </a:ext>
            </a:extLst>
          </p:cNvPr>
          <p:cNvSpPr/>
          <p:nvPr/>
        </p:nvSpPr>
        <p:spPr>
          <a:xfrm>
            <a:off x="5074056" y="4626227"/>
            <a:ext cx="842005" cy="263766"/>
          </a:xfrm>
          <a:prstGeom prst="rightArrow">
            <a:avLst>
              <a:gd name="adj1" fmla="val 50000"/>
              <a:gd name="adj2" fmla="val 128143"/>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55" name="Arrow: Right 154">
            <a:extLst>
              <a:ext uri="{FF2B5EF4-FFF2-40B4-BE49-F238E27FC236}">
                <a16:creationId xmlns:a16="http://schemas.microsoft.com/office/drawing/2014/main" id="{0CF90AF6-DEF0-408C-BF2F-EFDF333B819F}"/>
              </a:ext>
            </a:extLst>
          </p:cNvPr>
          <p:cNvSpPr/>
          <p:nvPr/>
        </p:nvSpPr>
        <p:spPr>
          <a:xfrm>
            <a:off x="7166639" y="4594779"/>
            <a:ext cx="939373" cy="263766"/>
          </a:xfrm>
          <a:prstGeom prst="rightArrow">
            <a:avLst>
              <a:gd name="adj1" fmla="val 50000"/>
              <a:gd name="adj2" fmla="val 160643"/>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56" name="Rectangle 155">
            <a:extLst>
              <a:ext uri="{FF2B5EF4-FFF2-40B4-BE49-F238E27FC236}">
                <a16:creationId xmlns:a16="http://schemas.microsoft.com/office/drawing/2014/main" id="{F3A00B1B-2FCB-4FA1-B2A4-472CE84D28F4}"/>
              </a:ext>
            </a:extLst>
          </p:cNvPr>
          <p:cNvSpPr/>
          <p:nvPr/>
        </p:nvSpPr>
        <p:spPr>
          <a:xfrm>
            <a:off x="1679844" y="3101339"/>
            <a:ext cx="7978638" cy="2987980"/>
          </a:xfrm>
          <a:prstGeom prst="rect">
            <a:avLst/>
          </a:prstGeom>
          <a:noFill/>
          <a:ln w="1905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7" name="Rectangle 156">
            <a:extLst>
              <a:ext uri="{FF2B5EF4-FFF2-40B4-BE49-F238E27FC236}">
                <a16:creationId xmlns:a16="http://schemas.microsoft.com/office/drawing/2014/main" id="{355D6203-7A63-4AEF-8A02-6A612D096539}"/>
              </a:ext>
            </a:extLst>
          </p:cNvPr>
          <p:cNvSpPr/>
          <p:nvPr/>
        </p:nvSpPr>
        <p:spPr>
          <a:xfrm>
            <a:off x="5053267" y="3169485"/>
            <a:ext cx="850749" cy="791538"/>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Key flows (e.g. by products linking VCs)</a:t>
            </a:r>
            <a:endParaRPr lang="en-GB" sz="900" i="1">
              <a:solidFill>
                <a:schemeClr val="tx1"/>
              </a:solidFill>
              <a:latin typeface="Arial Narrow" panose="020B0606020202030204" pitchFamily="34" charset="0"/>
            </a:endParaRPr>
          </a:p>
        </p:txBody>
      </p:sp>
      <p:sp>
        <p:nvSpPr>
          <p:cNvPr id="158" name="Rectangle 157">
            <a:extLst>
              <a:ext uri="{FF2B5EF4-FFF2-40B4-BE49-F238E27FC236}">
                <a16:creationId xmlns:a16="http://schemas.microsoft.com/office/drawing/2014/main" id="{D8287CCC-17A8-4CDA-AE66-2D48600E7DF1}"/>
              </a:ext>
            </a:extLst>
          </p:cNvPr>
          <p:cNvSpPr/>
          <p:nvPr/>
        </p:nvSpPr>
        <p:spPr>
          <a:xfrm>
            <a:off x="7351540" y="3176149"/>
            <a:ext cx="844845" cy="791538"/>
          </a:xfrm>
          <a:prstGeom prst="rect">
            <a:avLst/>
          </a:prstGeom>
          <a:solidFill>
            <a:schemeClr val="accent4">
              <a:lumMod val="40000"/>
              <a:lumOff val="6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Key flows (e.g. by products linking VCs)</a:t>
            </a:r>
            <a:endParaRPr lang="en-GB" sz="900" i="1">
              <a:solidFill>
                <a:schemeClr val="tx1"/>
              </a:solidFill>
              <a:latin typeface="Arial Narrow" panose="020B0606020202030204" pitchFamily="34" charset="0"/>
            </a:endParaRPr>
          </a:p>
        </p:txBody>
      </p:sp>
      <p:sp>
        <p:nvSpPr>
          <p:cNvPr id="168" name="Callout: Down Arrow 167">
            <a:extLst>
              <a:ext uri="{FF2B5EF4-FFF2-40B4-BE49-F238E27FC236}">
                <a16:creationId xmlns:a16="http://schemas.microsoft.com/office/drawing/2014/main" id="{4F6058F0-82C4-47A7-809B-7139F064A077}"/>
              </a:ext>
            </a:extLst>
          </p:cNvPr>
          <p:cNvSpPr/>
          <p:nvPr/>
        </p:nvSpPr>
        <p:spPr>
          <a:xfrm>
            <a:off x="6146036" y="3183020"/>
            <a:ext cx="1107768" cy="1079679"/>
          </a:xfrm>
          <a:prstGeom prst="downArrowCallout">
            <a:avLst>
              <a:gd name="adj1" fmla="val 14584"/>
              <a:gd name="adj2" fmla="val 14507"/>
              <a:gd name="adj3" fmla="val 19016"/>
              <a:gd name="adj4" fmla="val 74672"/>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Key territorial capital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a:t>
            </a:r>
          </a:p>
        </p:txBody>
      </p:sp>
      <p:sp>
        <p:nvSpPr>
          <p:cNvPr id="170" name="Callout: Down Arrow 169">
            <a:extLst>
              <a:ext uri="{FF2B5EF4-FFF2-40B4-BE49-F238E27FC236}">
                <a16:creationId xmlns:a16="http://schemas.microsoft.com/office/drawing/2014/main" id="{61EAEF61-A270-4A34-A425-5945F790A170}"/>
              </a:ext>
            </a:extLst>
          </p:cNvPr>
          <p:cNvSpPr/>
          <p:nvPr/>
        </p:nvSpPr>
        <p:spPr>
          <a:xfrm>
            <a:off x="8391153" y="3226118"/>
            <a:ext cx="1107768" cy="1013291"/>
          </a:xfrm>
          <a:prstGeom prst="downArrowCallout">
            <a:avLst>
              <a:gd name="adj1" fmla="val 14584"/>
              <a:gd name="adj2" fmla="val 14507"/>
              <a:gd name="adj3" fmla="val 19016"/>
              <a:gd name="adj4" fmla="val 74672"/>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Key territorial capital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a:t>
            </a:r>
          </a:p>
        </p:txBody>
      </p:sp>
      <p:sp>
        <p:nvSpPr>
          <p:cNvPr id="171" name="Callout: Down Arrow 170">
            <a:extLst>
              <a:ext uri="{FF2B5EF4-FFF2-40B4-BE49-F238E27FC236}">
                <a16:creationId xmlns:a16="http://schemas.microsoft.com/office/drawing/2014/main" id="{690A3EAF-F9C9-4FA1-A15B-1FE3E39C2062}"/>
              </a:ext>
            </a:extLst>
          </p:cNvPr>
          <p:cNvSpPr/>
          <p:nvPr/>
        </p:nvSpPr>
        <p:spPr>
          <a:xfrm>
            <a:off x="3855147" y="3248632"/>
            <a:ext cx="1107768" cy="1013291"/>
          </a:xfrm>
          <a:prstGeom prst="downArrowCallout">
            <a:avLst>
              <a:gd name="adj1" fmla="val 14584"/>
              <a:gd name="adj2" fmla="val 14507"/>
              <a:gd name="adj3" fmla="val 19016"/>
              <a:gd name="adj4" fmla="val 74672"/>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Key territorial capital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a:t>
            </a:r>
          </a:p>
        </p:txBody>
      </p:sp>
      <p:sp>
        <p:nvSpPr>
          <p:cNvPr id="172" name="Callout: Down Arrow 171">
            <a:extLst>
              <a:ext uri="{FF2B5EF4-FFF2-40B4-BE49-F238E27FC236}">
                <a16:creationId xmlns:a16="http://schemas.microsoft.com/office/drawing/2014/main" id="{31F2340F-29CC-4E16-92E3-A1E9F645135C}"/>
              </a:ext>
            </a:extLst>
          </p:cNvPr>
          <p:cNvSpPr/>
          <p:nvPr/>
        </p:nvSpPr>
        <p:spPr>
          <a:xfrm>
            <a:off x="1722945" y="3196701"/>
            <a:ext cx="1107768" cy="1108342"/>
          </a:xfrm>
          <a:prstGeom prst="downArrowCallout">
            <a:avLst>
              <a:gd name="adj1" fmla="val 14584"/>
              <a:gd name="adj2" fmla="val 14507"/>
              <a:gd name="adj3" fmla="val 19016"/>
              <a:gd name="adj4" fmla="val 74672"/>
            </a:avLst>
          </a:prstGeom>
          <a:solidFill>
            <a:schemeClr val="accent1">
              <a:lumMod val="40000"/>
              <a:lumOff val="6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lIns="91440" tIns="45720" rIns="91440" bIns="45720" rtlCol="0" anchor="ctr"/>
          <a:lstStyle/>
          <a:p>
            <a:pPr marL="171450" indent="-171450">
              <a:buFont typeface="Arial" panose="020B0604020202020204" pitchFamily="34" charset="0"/>
              <a:buChar char="•"/>
            </a:pPr>
            <a:r>
              <a:rPr lang="en-GB" sz="900">
                <a:solidFill>
                  <a:schemeClr val="tx1"/>
                </a:solidFill>
                <a:latin typeface="Arial Narrow"/>
              </a:rPr>
              <a:t>Key territorial capital</a:t>
            </a:r>
            <a:endParaRPr lang="en-GB" sz="900">
              <a:solidFill>
                <a:schemeClr val="tx1"/>
              </a:solidFill>
              <a:latin typeface="Arial Narrow" panose="020B0606020202030204" pitchFamily="34" charset="0"/>
            </a:endParaRPr>
          </a:p>
          <a:p>
            <a:pPr marL="171450" indent="-171450">
              <a:buFont typeface="Arial" panose="020B0604020202020204" pitchFamily="34" charset="0"/>
              <a:buChar char="•"/>
            </a:pPr>
            <a:r>
              <a:rPr lang="en-GB" sz="900">
                <a:solidFill>
                  <a:schemeClr val="tx1"/>
                </a:solidFill>
                <a:latin typeface="Arial Narrow" panose="020B0606020202030204" pitchFamily="34" charset="0"/>
              </a:rPr>
              <a:t>…</a:t>
            </a:r>
          </a:p>
        </p:txBody>
      </p:sp>
      <p:cxnSp>
        <p:nvCxnSpPr>
          <p:cNvPr id="180" name="Straight Connector 179">
            <a:extLst>
              <a:ext uri="{FF2B5EF4-FFF2-40B4-BE49-F238E27FC236}">
                <a16:creationId xmlns:a16="http://schemas.microsoft.com/office/drawing/2014/main" id="{22321794-D471-47CB-B250-BCB56C729ECA}"/>
              </a:ext>
            </a:extLst>
          </p:cNvPr>
          <p:cNvCxnSpPr>
            <a:cxnSpLocks/>
          </p:cNvCxnSpPr>
          <p:nvPr/>
        </p:nvCxnSpPr>
        <p:spPr>
          <a:xfrm>
            <a:off x="9655869" y="4911439"/>
            <a:ext cx="1308884" cy="0"/>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EAED9923-0CDD-4FC0-BC9D-A969688861CD}"/>
              </a:ext>
            </a:extLst>
          </p:cNvPr>
          <p:cNvCxnSpPr>
            <a:cxnSpLocks/>
          </p:cNvCxnSpPr>
          <p:nvPr/>
        </p:nvCxnSpPr>
        <p:spPr>
          <a:xfrm>
            <a:off x="10977971" y="4594779"/>
            <a:ext cx="0" cy="312917"/>
          </a:xfrm>
          <a:prstGeom prst="line">
            <a:avLst/>
          </a:prstGeom>
          <a:ln w="19050">
            <a:prstDash val="lg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2" name="Rectangle: Top Corners Snipped 191">
            <a:extLst>
              <a:ext uri="{FF2B5EF4-FFF2-40B4-BE49-F238E27FC236}">
                <a16:creationId xmlns:a16="http://schemas.microsoft.com/office/drawing/2014/main" id="{D9996A86-8BE9-4C6D-B253-AD40A7B92923}"/>
              </a:ext>
            </a:extLst>
          </p:cNvPr>
          <p:cNvSpPr/>
          <p:nvPr/>
        </p:nvSpPr>
        <p:spPr>
          <a:xfrm rot="5400000">
            <a:off x="243414" y="3624054"/>
            <a:ext cx="484548" cy="715226"/>
          </a:xfrm>
          <a:prstGeom prst="snip2SameRect">
            <a:avLst/>
          </a:prstGeom>
          <a:solidFill>
            <a:srgbClr val="FF9999"/>
          </a:solidFill>
          <a:ln w="28575">
            <a:noFill/>
          </a:ln>
        </p:spPr>
        <p:style>
          <a:lnRef idx="2">
            <a:schemeClr val="accent1">
              <a:shade val="50000"/>
            </a:schemeClr>
          </a:lnRef>
          <a:fillRef idx="1">
            <a:schemeClr val="accent1"/>
          </a:fillRef>
          <a:effectRef idx="0">
            <a:schemeClr val="accent1"/>
          </a:effectRef>
          <a:fontRef idx="minor">
            <a:schemeClr val="lt1"/>
          </a:fontRef>
        </p:style>
        <p:txBody>
          <a:bodyPr vert="vert270" lIns="91440" tIns="45720" rIns="91440" bIns="45720" rtlCol="0" anchor="ctr"/>
          <a:lstStyle/>
          <a:p>
            <a:pPr algn="ctr"/>
            <a:r>
              <a:rPr lang="en-GB" sz="800">
                <a:solidFill>
                  <a:schemeClr val="tx1">
                    <a:lumMod val="85000"/>
                    <a:lumOff val="15000"/>
                  </a:schemeClr>
                </a:solidFill>
                <a:latin typeface="Arial Narrow"/>
              </a:rPr>
              <a:t>ADDITIONAL VC PRODUCT(S)</a:t>
            </a:r>
          </a:p>
        </p:txBody>
      </p:sp>
      <p:cxnSp>
        <p:nvCxnSpPr>
          <p:cNvPr id="194" name="Straight Arrow Connector 193">
            <a:extLst>
              <a:ext uri="{FF2B5EF4-FFF2-40B4-BE49-F238E27FC236}">
                <a16:creationId xmlns:a16="http://schemas.microsoft.com/office/drawing/2014/main" id="{57D03110-627F-40D8-96EF-A9EDAC7C91DD}"/>
              </a:ext>
            </a:extLst>
          </p:cNvPr>
          <p:cNvCxnSpPr/>
          <p:nvPr/>
        </p:nvCxnSpPr>
        <p:spPr>
          <a:xfrm>
            <a:off x="230348" y="6350169"/>
            <a:ext cx="1133769"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95" name="Straight Arrow Connector 194">
            <a:extLst>
              <a:ext uri="{FF2B5EF4-FFF2-40B4-BE49-F238E27FC236}">
                <a16:creationId xmlns:a16="http://schemas.microsoft.com/office/drawing/2014/main" id="{690D2B44-6DAE-47B9-B903-44F262268116}"/>
              </a:ext>
            </a:extLst>
          </p:cNvPr>
          <p:cNvCxnSpPr/>
          <p:nvPr/>
        </p:nvCxnSpPr>
        <p:spPr>
          <a:xfrm>
            <a:off x="199117" y="6698818"/>
            <a:ext cx="1133769" cy="0"/>
          </a:xfrm>
          <a:prstGeom prst="straightConnector1">
            <a:avLst/>
          </a:prstGeom>
          <a:ln w="38100">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96" name="TextBox 195">
            <a:extLst>
              <a:ext uri="{FF2B5EF4-FFF2-40B4-BE49-F238E27FC236}">
                <a16:creationId xmlns:a16="http://schemas.microsoft.com/office/drawing/2014/main" id="{6DFB0F36-BC84-4CD9-9112-DE5C3EDA359A}"/>
              </a:ext>
            </a:extLst>
          </p:cNvPr>
          <p:cNvSpPr txBox="1"/>
          <p:nvPr/>
        </p:nvSpPr>
        <p:spPr>
          <a:xfrm>
            <a:off x="230349" y="6456433"/>
            <a:ext cx="1133768" cy="215444"/>
          </a:xfrm>
          <a:prstGeom prst="rect">
            <a:avLst/>
          </a:prstGeom>
          <a:noFill/>
        </p:spPr>
        <p:txBody>
          <a:bodyPr wrap="square" rtlCol="0">
            <a:spAutoFit/>
          </a:bodyPr>
          <a:lstStyle/>
          <a:p>
            <a:r>
              <a:rPr lang="en-GB" sz="800">
                <a:latin typeface="Arial Narrow" panose="020B0606020202030204" pitchFamily="34" charset="0"/>
              </a:rPr>
              <a:t>Bi-directional connection</a:t>
            </a:r>
          </a:p>
        </p:txBody>
      </p:sp>
      <p:sp>
        <p:nvSpPr>
          <p:cNvPr id="197" name="TextBox 196">
            <a:extLst>
              <a:ext uri="{FF2B5EF4-FFF2-40B4-BE49-F238E27FC236}">
                <a16:creationId xmlns:a16="http://schemas.microsoft.com/office/drawing/2014/main" id="{4E890977-C35F-4A1B-8CC2-D9DC8539EF98}"/>
              </a:ext>
            </a:extLst>
          </p:cNvPr>
          <p:cNvSpPr txBox="1"/>
          <p:nvPr/>
        </p:nvSpPr>
        <p:spPr>
          <a:xfrm>
            <a:off x="250717" y="6124322"/>
            <a:ext cx="1133768" cy="215444"/>
          </a:xfrm>
          <a:prstGeom prst="rect">
            <a:avLst/>
          </a:prstGeom>
          <a:noFill/>
        </p:spPr>
        <p:txBody>
          <a:bodyPr wrap="square" rtlCol="0">
            <a:spAutoFit/>
          </a:bodyPr>
          <a:lstStyle/>
          <a:p>
            <a:r>
              <a:rPr lang="en-GB" sz="800">
                <a:latin typeface="Arial Narrow" panose="020B0606020202030204" pitchFamily="34" charset="0"/>
              </a:rPr>
              <a:t>Connection (&amp; direction)</a:t>
            </a:r>
          </a:p>
        </p:txBody>
      </p:sp>
      <p:cxnSp>
        <p:nvCxnSpPr>
          <p:cNvPr id="204" name="Straight Arrow Connector 203">
            <a:extLst>
              <a:ext uri="{FF2B5EF4-FFF2-40B4-BE49-F238E27FC236}">
                <a16:creationId xmlns:a16="http://schemas.microsoft.com/office/drawing/2014/main" id="{5E60B8A0-77B1-4E86-B496-7E9197A933EE}"/>
              </a:ext>
            </a:extLst>
          </p:cNvPr>
          <p:cNvCxnSpPr>
            <a:cxnSpLocks/>
          </p:cNvCxnSpPr>
          <p:nvPr/>
        </p:nvCxnSpPr>
        <p:spPr>
          <a:xfrm>
            <a:off x="4194974" y="2430660"/>
            <a:ext cx="0" cy="79545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07" name="Rectangle 206">
            <a:extLst>
              <a:ext uri="{FF2B5EF4-FFF2-40B4-BE49-F238E27FC236}">
                <a16:creationId xmlns:a16="http://schemas.microsoft.com/office/drawing/2014/main" id="{76C0D048-4B89-459D-8DDE-22B27FB1DFF4}"/>
              </a:ext>
            </a:extLst>
          </p:cNvPr>
          <p:cNvSpPr/>
          <p:nvPr/>
        </p:nvSpPr>
        <p:spPr>
          <a:xfrm rot="16200000">
            <a:off x="3626883" y="2504014"/>
            <a:ext cx="1110285" cy="716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For example</a:t>
            </a:r>
          </a:p>
        </p:txBody>
      </p:sp>
      <p:sp>
        <p:nvSpPr>
          <p:cNvPr id="209" name="Callout: Up Arrow 208">
            <a:extLst>
              <a:ext uri="{FF2B5EF4-FFF2-40B4-BE49-F238E27FC236}">
                <a16:creationId xmlns:a16="http://schemas.microsoft.com/office/drawing/2014/main" id="{44FDBA2E-89A4-4D97-8A58-7FDA8E97CDAC}"/>
              </a:ext>
            </a:extLst>
          </p:cNvPr>
          <p:cNvSpPr/>
          <p:nvPr/>
        </p:nvSpPr>
        <p:spPr>
          <a:xfrm>
            <a:off x="2789143" y="1769700"/>
            <a:ext cx="690936" cy="641001"/>
          </a:xfrm>
          <a:prstGeom prst="up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a:solidFill>
                  <a:schemeClr val="tx1"/>
                </a:solidFill>
                <a:latin typeface="Arial Narrow" panose="020B0606020202030204" pitchFamily="34" charset="0"/>
              </a:rPr>
              <a:t>Territorial capital</a:t>
            </a:r>
          </a:p>
        </p:txBody>
      </p:sp>
      <p:sp>
        <p:nvSpPr>
          <p:cNvPr id="210" name="Rectangle 209">
            <a:extLst>
              <a:ext uri="{FF2B5EF4-FFF2-40B4-BE49-F238E27FC236}">
                <a16:creationId xmlns:a16="http://schemas.microsoft.com/office/drawing/2014/main" id="{82416ACE-1C8E-4A62-8605-DB0D8221A98F}"/>
              </a:ext>
            </a:extLst>
          </p:cNvPr>
          <p:cNvSpPr/>
          <p:nvPr/>
        </p:nvSpPr>
        <p:spPr>
          <a:xfrm rot="16200000">
            <a:off x="2526606" y="2393044"/>
            <a:ext cx="1055414" cy="806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For example</a:t>
            </a:r>
          </a:p>
        </p:txBody>
      </p:sp>
      <p:cxnSp>
        <p:nvCxnSpPr>
          <p:cNvPr id="211" name="Straight Arrow Connector 210">
            <a:extLst>
              <a:ext uri="{FF2B5EF4-FFF2-40B4-BE49-F238E27FC236}">
                <a16:creationId xmlns:a16="http://schemas.microsoft.com/office/drawing/2014/main" id="{B149BB21-9010-4D91-BC45-EFB8E1B409E0}"/>
              </a:ext>
            </a:extLst>
          </p:cNvPr>
          <p:cNvCxnSpPr>
            <a:cxnSpLocks/>
          </p:cNvCxnSpPr>
          <p:nvPr/>
        </p:nvCxnSpPr>
        <p:spPr>
          <a:xfrm flipV="1">
            <a:off x="3064543" y="2424426"/>
            <a:ext cx="2772" cy="76826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19" name="Callout: Up Arrow 218">
            <a:extLst>
              <a:ext uri="{FF2B5EF4-FFF2-40B4-BE49-F238E27FC236}">
                <a16:creationId xmlns:a16="http://schemas.microsoft.com/office/drawing/2014/main" id="{7A18703B-0BF3-4EC9-A6FF-9E7E2064A272}"/>
              </a:ext>
            </a:extLst>
          </p:cNvPr>
          <p:cNvSpPr/>
          <p:nvPr/>
        </p:nvSpPr>
        <p:spPr>
          <a:xfrm>
            <a:off x="4589677" y="1771943"/>
            <a:ext cx="690936" cy="641001"/>
          </a:xfrm>
          <a:prstGeom prst="up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a:solidFill>
                  <a:schemeClr val="tx1"/>
                </a:solidFill>
                <a:latin typeface="Arial Narrow" panose="020B0606020202030204" pitchFamily="34" charset="0"/>
              </a:rPr>
              <a:t>Territorial capital</a:t>
            </a:r>
          </a:p>
        </p:txBody>
      </p:sp>
      <p:sp>
        <p:nvSpPr>
          <p:cNvPr id="220" name="Callout: Up Arrow 219">
            <a:extLst>
              <a:ext uri="{FF2B5EF4-FFF2-40B4-BE49-F238E27FC236}">
                <a16:creationId xmlns:a16="http://schemas.microsoft.com/office/drawing/2014/main" id="{E585A304-64C7-4543-AABF-9F8928A19E41}"/>
              </a:ext>
            </a:extLst>
          </p:cNvPr>
          <p:cNvSpPr/>
          <p:nvPr/>
        </p:nvSpPr>
        <p:spPr>
          <a:xfrm>
            <a:off x="6367953" y="1794452"/>
            <a:ext cx="690936" cy="641001"/>
          </a:xfrm>
          <a:prstGeom prst="up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a:solidFill>
                  <a:schemeClr val="tx1"/>
                </a:solidFill>
                <a:latin typeface="Arial Narrow" panose="020B0606020202030204" pitchFamily="34" charset="0"/>
              </a:rPr>
              <a:t>Territorial capital</a:t>
            </a:r>
          </a:p>
        </p:txBody>
      </p:sp>
      <p:cxnSp>
        <p:nvCxnSpPr>
          <p:cNvPr id="200" name="Straight Arrow Connector 199">
            <a:extLst>
              <a:ext uri="{FF2B5EF4-FFF2-40B4-BE49-F238E27FC236}">
                <a16:creationId xmlns:a16="http://schemas.microsoft.com/office/drawing/2014/main" id="{D665FF5A-0D63-482E-92E2-60F8A6C55A9E}"/>
              </a:ext>
            </a:extLst>
          </p:cNvPr>
          <p:cNvCxnSpPr>
            <a:cxnSpLocks/>
          </p:cNvCxnSpPr>
          <p:nvPr/>
        </p:nvCxnSpPr>
        <p:spPr>
          <a:xfrm flipV="1">
            <a:off x="5020276" y="1677682"/>
            <a:ext cx="1515893" cy="3873300"/>
          </a:xfrm>
          <a:prstGeom prst="straightConnector1">
            <a:avLst/>
          </a:prstGeom>
          <a:ln w="38100">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06" name="Rectangle 205">
            <a:extLst>
              <a:ext uri="{FF2B5EF4-FFF2-40B4-BE49-F238E27FC236}">
                <a16:creationId xmlns:a16="http://schemas.microsoft.com/office/drawing/2014/main" id="{BA609686-26D6-4186-98BE-E21E926C292A}"/>
              </a:ext>
            </a:extLst>
          </p:cNvPr>
          <p:cNvSpPr/>
          <p:nvPr/>
        </p:nvSpPr>
        <p:spPr>
          <a:xfrm rot="17574002">
            <a:off x="5225939" y="2625618"/>
            <a:ext cx="1543945" cy="159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For example</a:t>
            </a:r>
          </a:p>
        </p:txBody>
      </p:sp>
      <p:sp>
        <p:nvSpPr>
          <p:cNvPr id="92" name="Callout: Up Arrow 91">
            <a:extLst>
              <a:ext uri="{FF2B5EF4-FFF2-40B4-BE49-F238E27FC236}">
                <a16:creationId xmlns:a16="http://schemas.microsoft.com/office/drawing/2014/main" id="{056872EF-1837-4485-8DA6-E8D3793B5E65}"/>
              </a:ext>
            </a:extLst>
          </p:cNvPr>
          <p:cNvSpPr/>
          <p:nvPr/>
        </p:nvSpPr>
        <p:spPr>
          <a:xfrm>
            <a:off x="8336428" y="1768540"/>
            <a:ext cx="690936" cy="641001"/>
          </a:xfrm>
          <a:prstGeom prst="upArrow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a:solidFill>
                  <a:schemeClr val="tx1"/>
                </a:solidFill>
                <a:latin typeface="Arial Narrow" panose="020B0606020202030204" pitchFamily="34" charset="0"/>
              </a:rPr>
              <a:t>Territorial capital</a:t>
            </a:r>
          </a:p>
        </p:txBody>
      </p:sp>
      <p:sp>
        <p:nvSpPr>
          <p:cNvPr id="94" name="Rounded Rectangle 4">
            <a:extLst>
              <a:ext uri="{FF2B5EF4-FFF2-40B4-BE49-F238E27FC236}">
                <a16:creationId xmlns:a16="http://schemas.microsoft.com/office/drawing/2014/main" id="{EE9588D7-DF02-46D3-9C72-ED4960FA71AF}"/>
              </a:ext>
            </a:extLst>
          </p:cNvPr>
          <p:cNvSpPr/>
          <p:nvPr/>
        </p:nvSpPr>
        <p:spPr>
          <a:xfrm>
            <a:off x="9840369" y="98337"/>
            <a:ext cx="1263418" cy="395110"/>
          </a:xfrm>
          <a:prstGeom prst="roundRect">
            <a:avLst/>
          </a:prstGeom>
          <a:solidFill>
            <a:schemeClr val="accent2">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a:solidFill>
                  <a:schemeClr val="tx1"/>
                </a:solidFill>
                <a:latin typeface="Arial Narrow" panose="020B0606020202030204" pitchFamily="34" charset="0"/>
                <a:ea typeface="Avenir Book" charset="0"/>
                <a:cs typeface="Avenir Book" charset="0"/>
              </a:rPr>
              <a:t>Mountain Reference Landscape (MRL) scale</a:t>
            </a:r>
          </a:p>
        </p:txBody>
      </p:sp>
      <p:sp>
        <p:nvSpPr>
          <p:cNvPr id="95" name="Rounded Rectangle 4">
            <a:extLst>
              <a:ext uri="{FF2B5EF4-FFF2-40B4-BE49-F238E27FC236}">
                <a16:creationId xmlns:a16="http://schemas.microsoft.com/office/drawing/2014/main" id="{5CEC3536-7A40-41A8-B2FF-D29C03B9B77A}"/>
              </a:ext>
            </a:extLst>
          </p:cNvPr>
          <p:cNvSpPr/>
          <p:nvPr/>
        </p:nvSpPr>
        <p:spPr>
          <a:xfrm>
            <a:off x="126001" y="4411762"/>
            <a:ext cx="1263418" cy="395110"/>
          </a:xfrm>
          <a:prstGeom prst="roundRect">
            <a:avLst/>
          </a:prstGeom>
          <a:solidFill>
            <a:schemeClr val="accent2">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a:solidFill>
                  <a:schemeClr val="tx1"/>
                </a:solidFill>
                <a:latin typeface="Arial Narrow" panose="020B0606020202030204" pitchFamily="34" charset="0"/>
                <a:ea typeface="Avenir Book" charset="0"/>
                <a:cs typeface="Avenir Book" charset="0"/>
              </a:rPr>
              <a:t>Mountain Reference Landscape (MRL) scale</a:t>
            </a:r>
          </a:p>
        </p:txBody>
      </p:sp>
    </p:spTree>
    <p:extLst>
      <p:ext uri="{BB962C8B-B14F-4D97-AF65-F5344CB8AC3E}">
        <p14:creationId xmlns:p14="http://schemas.microsoft.com/office/powerpoint/2010/main" val="1971447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855</Words>
  <Application>Microsoft Office PowerPoint</Application>
  <PresentationFormat>Widescreen</PresentationFormat>
  <Paragraphs>483</Paragraphs>
  <Slides>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 Narrow</vt:lpstr>
      <vt:lpstr>Avenir Book</vt:lpstr>
      <vt:lpstr>Calibri</vt:lpstr>
      <vt:lpstr>Calibri Light</vt:lpstr>
      <vt:lpstr>Garamond</vt:lpstr>
      <vt:lpstr>Office Theme</vt:lpstr>
      <vt:lpstr>These templates form Annex 2 of ‘Methodological Guidelines for WP4’  Please refer back to the guidance document for details relating to specific elements https://data.d4science.net/6kEk   *This version of the diagram template corresponds to WP4 methodological guidance v6.2*</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Flanigan</dc:creator>
  <cp:lastModifiedBy>Rachel Creaney</cp:lastModifiedBy>
  <cp:revision>1</cp:revision>
  <dcterms:created xsi:type="dcterms:W3CDTF">2021-11-08T13:26:17Z</dcterms:created>
  <dcterms:modified xsi:type="dcterms:W3CDTF">2022-11-03T11:52:36Z</dcterms:modified>
</cp:coreProperties>
</file>