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56" r:id="rId6"/>
    <p:sldId id="348" r:id="rId7"/>
    <p:sldId id="347" r:id="rId8"/>
    <p:sldId id="335" r:id="rId9"/>
    <p:sldId id="349" r:id="rId10"/>
    <p:sldId id="350" r:id="rId11"/>
    <p:sldId id="351" r:id="rId12"/>
    <p:sldId id="352" r:id="rId13"/>
    <p:sldId id="354" r:id="rId14"/>
    <p:sldId id="357" r:id="rId15"/>
    <p:sldId id="355" r:id="rId16"/>
    <p:sldId id="356" r:id="rId17"/>
    <p:sldId id="33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415813-170F-A2C8-C793-F22F2F740243}" name="Antonio Ballesteros" initials="AB" userId="S::antonio.ballesteros@hutton.ac.uk::210b60d2-c1bc-454d-9512-fcf3a9ab8228" providerId="AD"/>
  <p188:author id="{2CA55AAF-51ED-667B-DB14-19222D598D7F}" name="Kerry Waylen" initials="KW" userId="S::kerry.waylen@hutton.ac.uk::70e6583d-4f76-4502-83b8-ce9d5933b1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559"/>
    <a:srgbClr val="853175"/>
    <a:srgbClr val="CF009E"/>
    <a:srgbClr val="00748C"/>
    <a:srgbClr val="FF9E15"/>
    <a:srgbClr val="FF9EFF"/>
    <a:srgbClr val="799934"/>
    <a:srgbClr val="5D84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F2D47-F2A2-01A6-52D5-E245D160124E}" v="3" dt="2023-09-01T09:22:33.786"/>
    <p1510:client id="{456525A8-9F19-CEE5-401F-B91409EBF68D}" v="237" dt="2023-08-31T15:30:40.260"/>
    <p1510:client id="{85AF1150-7BE7-64B2-742A-20F9F21E1D0C}" v="53" dt="2023-09-01T07:36:26.137"/>
    <p1510:client id="{BA5FC2C5-D64F-5175-148D-C52AC0236A29}" v="258" dt="2023-09-01T07:49:31.950"/>
    <p1510:client id="{BF434137-CCA0-71BF-6932-403A2B237FC4}" v="555" dt="2023-09-01T09:20:16.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Waylen" userId="S::kerry.waylen@hutton.ac.uk::70e6583d-4f76-4502-83b8-ce9d5933b1fa" providerId="AD" clId="Web-{85AF1150-7BE7-64B2-742A-20F9F21E1D0C}"/>
    <pc:docChg chg="modSld">
      <pc:chgData name="Kerry Waylen" userId="S::kerry.waylen@hutton.ac.uk::70e6583d-4f76-4502-83b8-ce9d5933b1fa" providerId="AD" clId="Web-{85AF1150-7BE7-64B2-742A-20F9F21E1D0C}" dt="2023-09-01T07:36:26.137" v="34" actId="20577"/>
      <pc:docMkLst>
        <pc:docMk/>
      </pc:docMkLst>
      <pc:sldChg chg="modSp">
        <pc:chgData name="Kerry Waylen" userId="S::kerry.waylen@hutton.ac.uk::70e6583d-4f76-4502-83b8-ce9d5933b1fa" providerId="AD" clId="Web-{85AF1150-7BE7-64B2-742A-20F9F21E1D0C}" dt="2023-09-01T07:31:38.937" v="26" actId="20577"/>
        <pc:sldMkLst>
          <pc:docMk/>
          <pc:sldMk cId="131047260" sldId="256"/>
        </pc:sldMkLst>
        <pc:spChg chg="mod">
          <ac:chgData name="Kerry Waylen" userId="S::kerry.waylen@hutton.ac.uk::70e6583d-4f76-4502-83b8-ce9d5933b1fa" providerId="AD" clId="Web-{85AF1150-7BE7-64B2-742A-20F9F21E1D0C}" dt="2023-09-01T07:31:38.937" v="26" actId="20577"/>
          <ac:spMkLst>
            <pc:docMk/>
            <pc:sldMk cId="131047260" sldId="256"/>
            <ac:spMk id="6" creationId="{7A75C2A5-0618-1619-CD00-E7A18CE7724C}"/>
          </ac:spMkLst>
        </pc:spChg>
      </pc:sldChg>
      <pc:sldChg chg="modSp">
        <pc:chgData name="Kerry Waylen" userId="S::kerry.waylen@hutton.ac.uk::70e6583d-4f76-4502-83b8-ce9d5933b1fa" providerId="AD" clId="Web-{85AF1150-7BE7-64B2-742A-20F9F21E1D0C}" dt="2023-09-01T07:28:08.584" v="4" actId="20577"/>
        <pc:sldMkLst>
          <pc:docMk/>
          <pc:sldMk cId="2374265558" sldId="331"/>
        </pc:sldMkLst>
        <pc:spChg chg="mod">
          <ac:chgData name="Kerry Waylen" userId="S::kerry.waylen@hutton.ac.uk::70e6583d-4f76-4502-83b8-ce9d5933b1fa" providerId="AD" clId="Web-{85AF1150-7BE7-64B2-742A-20F9F21E1D0C}" dt="2023-09-01T07:28:08.584" v="4" actId="20577"/>
          <ac:spMkLst>
            <pc:docMk/>
            <pc:sldMk cId="2374265558" sldId="331"/>
            <ac:spMk id="2" creationId="{6EA0F6D4-B7DB-6396-ED8C-D16309044FC1}"/>
          </ac:spMkLst>
        </pc:spChg>
      </pc:sldChg>
      <pc:sldChg chg="modSp">
        <pc:chgData name="Kerry Waylen" userId="S::kerry.waylen@hutton.ac.uk::70e6583d-4f76-4502-83b8-ce9d5933b1fa" providerId="AD" clId="Web-{85AF1150-7BE7-64B2-742A-20F9F21E1D0C}" dt="2023-09-01T07:29:07.306" v="6" actId="20577"/>
        <pc:sldMkLst>
          <pc:docMk/>
          <pc:sldMk cId="457106757" sldId="335"/>
        </pc:sldMkLst>
        <pc:spChg chg="mod">
          <ac:chgData name="Kerry Waylen" userId="S::kerry.waylen@hutton.ac.uk::70e6583d-4f76-4502-83b8-ce9d5933b1fa" providerId="AD" clId="Web-{85AF1150-7BE7-64B2-742A-20F9F21E1D0C}" dt="2023-09-01T07:29:07.306" v="6" actId="20577"/>
          <ac:spMkLst>
            <pc:docMk/>
            <pc:sldMk cId="457106757" sldId="335"/>
            <ac:spMk id="9" creationId="{16BEF8B0-3DD1-0651-E1DA-9421B624F11B}"/>
          </ac:spMkLst>
        </pc:spChg>
      </pc:sldChg>
      <pc:sldChg chg="modSp">
        <pc:chgData name="Kerry Waylen" userId="S::kerry.waylen@hutton.ac.uk::70e6583d-4f76-4502-83b8-ce9d5933b1fa" providerId="AD" clId="Web-{85AF1150-7BE7-64B2-742A-20F9F21E1D0C}" dt="2023-09-01T07:28:24.929" v="5" actId="14100"/>
        <pc:sldMkLst>
          <pc:docMk/>
          <pc:sldMk cId="555055991" sldId="347"/>
        </pc:sldMkLst>
        <pc:spChg chg="mod">
          <ac:chgData name="Kerry Waylen" userId="S::kerry.waylen@hutton.ac.uk::70e6583d-4f76-4502-83b8-ce9d5933b1fa" providerId="AD" clId="Web-{85AF1150-7BE7-64B2-742A-20F9F21E1D0C}" dt="2023-09-01T07:28:24.929" v="5" actId="14100"/>
          <ac:spMkLst>
            <pc:docMk/>
            <pc:sldMk cId="555055991" sldId="347"/>
            <ac:spMk id="2" creationId="{42451DBA-2632-DE63-D5A6-602BCC18BB09}"/>
          </ac:spMkLst>
        </pc:spChg>
      </pc:sldChg>
      <pc:sldChg chg="modSp">
        <pc:chgData name="Kerry Waylen" userId="S::kerry.waylen@hutton.ac.uk::70e6583d-4f76-4502-83b8-ce9d5933b1fa" providerId="AD" clId="Web-{85AF1150-7BE7-64B2-742A-20F9F21E1D0C}" dt="2023-09-01T07:29:13.884" v="7" actId="20577"/>
        <pc:sldMkLst>
          <pc:docMk/>
          <pc:sldMk cId="967075924" sldId="348"/>
        </pc:sldMkLst>
        <pc:spChg chg="mod">
          <ac:chgData name="Kerry Waylen" userId="S::kerry.waylen@hutton.ac.uk::70e6583d-4f76-4502-83b8-ce9d5933b1fa" providerId="AD" clId="Web-{85AF1150-7BE7-64B2-742A-20F9F21E1D0C}" dt="2023-09-01T07:29:13.884" v="7" actId="20577"/>
          <ac:spMkLst>
            <pc:docMk/>
            <pc:sldMk cId="967075924" sldId="348"/>
            <ac:spMk id="3" creationId="{EE582D4E-7477-2D3D-2C1F-AA9463A0EA97}"/>
          </ac:spMkLst>
        </pc:spChg>
      </pc:sldChg>
      <pc:sldChg chg="modSp addCm">
        <pc:chgData name="Kerry Waylen" userId="S::kerry.waylen@hutton.ac.uk::70e6583d-4f76-4502-83b8-ce9d5933b1fa" providerId="AD" clId="Web-{85AF1150-7BE7-64B2-742A-20F9F21E1D0C}" dt="2023-09-01T07:30:02.745" v="9"/>
        <pc:sldMkLst>
          <pc:docMk/>
          <pc:sldMk cId="2379223285" sldId="350"/>
        </pc:sldMkLst>
        <pc:spChg chg="mod">
          <ac:chgData name="Kerry Waylen" userId="S::kerry.waylen@hutton.ac.uk::70e6583d-4f76-4502-83b8-ce9d5933b1fa" providerId="AD" clId="Web-{85AF1150-7BE7-64B2-742A-20F9F21E1D0C}" dt="2023-09-01T07:29:36.072" v="8" actId="14100"/>
          <ac:spMkLst>
            <pc:docMk/>
            <pc:sldMk cId="2379223285" sldId="350"/>
            <ac:spMk id="3" creationId="{AD6D268F-D6F5-1B24-CDB4-5B5AFD72F4D5}"/>
          </ac:spMkLst>
        </pc:sp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85AF1150-7BE7-64B2-742A-20F9F21E1D0C}" dt="2023-09-01T07:30:02.745" v="9"/>
              <pc2:cmMkLst xmlns:pc2="http://schemas.microsoft.com/office/powerpoint/2019/9/main/command">
                <pc:docMk/>
                <pc:sldMk cId="2379223285" sldId="350"/>
                <pc2:cmMk id="{996C006A-4B28-4F86-AA5C-6228010479E2}"/>
              </pc2:cmMkLst>
            </pc226:cmChg>
          </p:ext>
        </pc:extLst>
      </pc:sldChg>
      <pc:sldChg chg="modSp">
        <pc:chgData name="Kerry Waylen" userId="S::kerry.waylen@hutton.ac.uk::70e6583d-4f76-4502-83b8-ce9d5933b1fa" providerId="AD" clId="Web-{85AF1150-7BE7-64B2-742A-20F9F21E1D0C}" dt="2023-09-01T07:36:26.137" v="34" actId="20577"/>
        <pc:sldMkLst>
          <pc:docMk/>
          <pc:sldMk cId="3318121952" sldId="356"/>
        </pc:sldMkLst>
        <pc:spChg chg="mod">
          <ac:chgData name="Kerry Waylen" userId="S::kerry.waylen@hutton.ac.uk::70e6583d-4f76-4502-83b8-ce9d5933b1fa" providerId="AD" clId="Web-{85AF1150-7BE7-64B2-742A-20F9F21E1D0C}" dt="2023-09-01T07:36:26.137" v="34" actId="20577"/>
          <ac:spMkLst>
            <pc:docMk/>
            <pc:sldMk cId="3318121952" sldId="356"/>
            <ac:spMk id="3" creationId="{8D324536-B4B1-DEBD-8277-8DDBDFDCD514}"/>
          </ac:spMkLst>
        </pc:spChg>
      </pc:sldChg>
    </pc:docChg>
  </pc:docChgLst>
  <pc:docChgLst>
    <pc:chgData name="Kerry Waylen" userId="S::kerry.waylen@hutton.ac.uk::70e6583d-4f76-4502-83b8-ce9d5933b1fa" providerId="AD" clId="Web-{456525A8-9F19-CEE5-401F-B91409EBF68D}"/>
    <pc:docChg chg="mod delSld modSld">
      <pc:chgData name="Kerry Waylen" userId="S::kerry.waylen@hutton.ac.uk::70e6583d-4f76-4502-83b8-ce9d5933b1fa" providerId="AD" clId="Web-{456525A8-9F19-CEE5-401F-B91409EBF68D}" dt="2023-08-31T15:30:40.260" v="145"/>
      <pc:docMkLst>
        <pc:docMk/>
      </pc:docMkLst>
      <pc:sldChg chg="addCm">
        <pc:chgData name="Kerry Waylen" userId="S::kerry.waylen@hutton.ac.uk::70e6583d-4f76-4502-83b8-ce9d5933b1fa" providerId="AD" clId="Web-{456525A8-9F19-CEE5-401F-B91409EBF68D}" dt="2023-08-31T15:09:03.784" v="133"/>
        <pc:sldMkLst>
          <pc:docMk/>
          <pc:sldMk cId="131047260" sldId="256"/>
        </pc:sldMkLst>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09:03.784" v="133"/>
              <pc2:cmMkLst xmlns:pc2="http://schemas.microsoft.com/office/powerpoint/2019/9/main/command">
                <pc:docMk/>
                <pc:sldMk cId="131047260" sldId="256"/>
                <pc2:cmMk id="{A66E4D05-18E1-4461-8234-DD38E1CB4A45}"/>
              </pc2:cmMkLst>
            </pc226:cmChg>
          </p:ext>
        </pc:extLst>
      </pc:sldChg>
      <pc:sldChg chg="addSp modSp addCm">
        <pc:chgData name="Kerry Waylen" userId="S::kerry.waylen@hutton.ac.uk::70e6583d-4f76-4502-83b8-ce9d5933b1fa" providerId="AD" clId="Web-{456525A8-9F19-CEE5-401F-B91409EBF68D}" dt="2023-08-31T15:01:56.381" v="93"/>
        <pc:sldMkLst>
          <pc:docMk/>
          <pc:sldMk cId="2374265558" sldId="331"/>
        </pc:sldMkLst>
        <pc:spChg chg="add mod">
          <ac:chgData name="Kerry Waylen" userId="S::kerry.waylen@hutton.ac.uk::70e6583d-4f76-4502-83b8-ce9d5933b1fa" providerId="AD" clId="Web-{456525A8-9F19-CEE5-401F-B91409EBF68D}" dt="2023-08-31T15:01:29.723" v="92" actId="1076"/>
          <ac:spMkLst>
            <pc:docMk/>
            <pc:sldMk cId="2374265558" sldId="331"/>
            <ac:spMk id="2" creationId="{6EA0F6D4-B7DB-6396-ED8C-D16309044FC1}"/>
          </ac:spMkLst>
        </pc:sp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01:56.381" v="93"/>
              <pc2:cmMkLst xmlns:pc2="http://schemas.microsoft.com/office/powerpoint/2019/9/main/command">
                <pc:docMk/>
                <pc:sldMk cId="2374265558" sldId="331"/>
                <pc2:cmMk id="{37453CBB-33B6-4B91-9D73-057C18BC6D49}"/>
              </pc2:cmMkLst>
            </pc226:cmChg>
          </p:ext>
        </pc:extLst>
      </pc:sldChg>
      <pc:sldChg chg="modSp addCm">
        <pc:chgData name="Kerry Waylen" userId="S::kerry.waylen@hutton.ac.uk::70e6583d-4f76-4502-83b8-ce9d5933b1fa" providerId="AD" clId="Web-{456525A8-9F19-CEE5-401F-B91409EBF68D}" dt="2023-08-31T15:21:40.756" v="142"/>
        <pc:sldMkLst>
          <pc:docMk/>
          <pc:sldMk cId="457106757" sldId="335"/>
        </pc:sldMkLst>
        <pc:spChg chg="mod">
          <ac:chgData name="Kerry Waylen" userId="S::kerry.waylen@hutton.ac.uk::70e6583d-4f76-4502-83b8-ce9d5933b1fa" providerId="AD" clId="Web-{456525A8-9F19-CEE5-401F-B91409EBF68D}" dt="2023-08-31T14:52:44.282" v="4" actId="20577"/>
          <ac:spMkLst>
            <pc:docMk/>
            <pc:sldMk cId="457106757" sldId="335"/>
            <ac:spMk id="9" creationId="{16BEF8B0-3DD1-0651-E1DA-9421B624F11B}"/>
          </ac:spMkLst>
        </pc:sp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21:40.756" v="142"/>
              <pc2:cmMkLst xmlns:pc2="http://schemas.microsoft.com/office/powerpoint/2019/9/main/command">
                <pc:docMk/>
                <pc:sldMk cId="457106757" sldId="335"/>
                <pc2:cmMk id="{651E7DC7-D65B-405F-9ED5-2461C1786D11}"/>
              </pc2:cmMkLst>
            </pc226:cmChg>
          </p:ext>
        </pc:extLst>
      </pc:sldChg>
      <pc:sldChg chg="addCm">
        <pc:chgData name="Kerry Waylen" userId="S::kerry.waylen@hutton.ac.uk::70e6583d-4f76-4502-83b8-ce9d5933b1fa" providerId="AD" clId="Web-{456525A8-9F19-CEE5-401F-B91409EBF68D}" dt="2023-08-31T15:10:27.586" v="134"/>
        <pc:sldMkLst>
          <pc:docMk/>
          <pc:sldMk cId="555055991" sldId="347"/>
        </pc:sldMkLst>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10:27.586" v="134"/>
              <pc2:cmMkLst xmlns:pc2="http://schemas.microsoft.com/office/powerpoint/2019/9/main/command">
                <pc:docMk/>
                <pc:sldMk cId="555055991" sldId="347"/>
                <pc2:cmMk id="{1D8FEF65-1319-48EA-BCD1-9EF633EF9A15}"/>
              </pc2:cmMkLst>
            </pc226:cmChg>
          </p:ext>
        </pc:extLst>
      </pc:sldChg>
      <pc:sldChg chg="modSp addCm modCm">
        <pc:chgData name="Kerry Waylen" userId="S::kerry.waylen@hutton.ac.uk::70e6583d-4f76-4502-83b8-ce9d5933b1fa" providerId="AD" clId="Web-{456525A8-9F19-CEE5-401F-B91409EBF68D}" dt="2023-08-31T15:22:19.790" v="144" actId="20577"/>
        <pc:sldMkLst>
          <pc:docMk/>
          <pc:sldMk cId="967075924" sldId="348"/>
        </pc:sldMkLst>
        <pc:spChg chg="mod">
          <ac:chgData name="Kerry Waylen" userId="S::kerry.waylen@hutton.ac.uk::70e6583d-4f76-4502-83b8-ce9d5933b1fa" providerId="AD" clId="Web-{456525A8-9F19-CEE5-401F-B91409EBF68D}" dt="2023-08-31T15:22:19.790" v="144" actId="20577"/>
          <ac:spMkLst>
            <pc:docMk/>
            <pc:sldMk cId="967075924" sldId="348"/>
            <ac:spMk id="3" creationId="{EE582D4E-7477-2D3D-2C1F-AA9463A0EA97}"/>
          </ac:spMkLst>
        </pc:spChg>
        <pc:extLst>
          <p:ext xmlns:p="http://schemas.openxmlformats.org/presentationml/2006/main" uri="{D6D511B9-2390-475A-947B-AFAB55BFBCF1}">
            <pc226:cmChg xmlns:pc226="http://schemas.microsoft.com/office/powerpoint/2022/06/main/command" chg="add mod">
              <pc226:chgData name="Kerry Waylen" userId="S::kerry.waylen@hutton.ac.uk::70e6583d-4f76-4502-83b8-ce9d5933b1fa" providerId="AD" clId="Web-{456525A8-9F19-CEE5-401F-B91409EBF68D}" dt="2023-08-31T15:22:19.790" v="144" actId="20577"/>
              <pc2:cmMkLst xmlns:pc2="http://schemas.microsoft.com/office/powerpoint/2019/9/main/command">
                <pc:docMk/>
                <pc:sldMk cId="967075924" sldId="348"/>
                <pc2:cmMk id="{4BE33C2D-7974-445C-A5C4-FFA04FA5CCE9}"/>
              </pc2:cmMkLst>
            </pc226:cmChg>
            <pc226:cmChg xmlns:pc226="http://schemas.microsoft.com/office/powerpoint/2022/06/main/command" chg="add">
              <pc226:chgData name="Kerry Waylen" userId="S::kerry.waylen@hutton.ac.uk::70e6583d-4f76-4502-83b8-ce9d5933b1fa" providerId="AD" clId="Web-{456525A8-9F19-CEE5-401F-B91409EBF68D}" dt="2023-08-31T15:03:31.496" v="94"/>
              <pc2:cmMkLst xmlns:pc2="http://schemas.microsoft.com/office/powerpoint/2019/9/main/command">
                <pc:docMk/>
                <pc:sldMk cId="967075924" sldId="348"/>
                <pc2:cmMk id="{D8FDB182-53EE-485D-AB3A-21601CBA2A2C}"/>
              </pc2:cmMkLst>
            </pc226:cmChg>
          </p:ext>
        </pc:extLst>
      </pc:sldChg>
      <pc:sldChg chg="modSp addCm">
        <pc:chgData name="Kerry Waylen" userId="S::kerry.waylen@hutton.ac.uk::70e6583d-4f76-4502-83b8-ce9d5933b1fa" providerId="AD" clId="Web-{456525A8-9F19-CEE5-401F-B91409EBF68D}" dt="2023-08-31T15:21:02.722" v="141"/>
        <pc:sldMkLst>
          <pc:docMk/>
          <pc:sldMk cId="2734806644" sldId="349"/>
        </pc:sldMkLst>
        <pc:spChg chg="mod">
          <ac:chgData name="Kerry Waylen" userId="S::kerry.waylen@hutton.ac.uk::70e6583d-4f76-4502-83b8-ce9d5933b1fa" providerId="AD" clId="Web-{456525A8-9F19-CEE5-401F-B91409EBF68D}" dt="2023-08-31T14:57:15.893" v="7" actId="20577"/>
          <ac:spMkLst>
            <pc:docMk/>
            <pc:sldMk cId="2734806644" sldId="349"/>
            <ac:spMk id="2" creationId="{D82C861E-2AD5-47A1-C0BE-52CE015A6236}"/>
          </ac:spMkLst>
        </pc:sp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21:02.722" v="141"/>
              <pc2:cmMkLst xmlns:pc2="http://schemas.microsoft.com/office/powerpoint/2019/9/main/command">
                <pc:docMk/>
                <pc:sldMk cId="2734806644" sldId="349"/>
                <pc2:cmMk id="{2062D574-CFA9-48A5-A38B-5C93BB7815FE}"/>
              </pc2:cmMkLst>
            </pc226:cmChg>
            <pc226:cmChg xmlns:pc226="http://schemas.microsoft.com/office/powerpoint/2022/06/main/command" chg="add">
              <pc226:chgData name="Kerry Waylen" userId="S::kerry.waylen@hutton.ac.uk::70e6583d-4f76-4502-83b8-ce9d5933b1fa" providerId="AD" clId="Web-{456525A8-9F19-CEE5-401F-B91409EBF68D}" dt="2023-08-31T14:59:22.746" v="9"/>
              <pc2:cmMkLst xmlns:pc2="http://schemas.microsoft.com/office/powerpoint/2019/9/main/command">
                <pc:docMk/>
                <pc:sldMk cId="2734806644" sldId="349"/>
                <pc2:cmMk id="{FFBE23BE-25FE-4DCB-A90D-F367C99F5FAD}"/>
              </pc2:cmMkLst>
            </pc226:cmChg>
          </p:ext>
        </pc:extLst>
      </pc:sldChg>
      <pc:sldChg chg="modSp addCm">
        <pc:chgData name="Kerry Waylen" userId="S::kerry.waylen@hutton.ac.uk::70e6583d-4f76-4502-83b8-ce9d5933b1fa" providerId="AD" clId="Web-{456525A8-9F19-CEE5-401F-B91409EBF68D}" dt="2023-08-31T15:14:21.883" v="140" actId="20577"/>
        <pc:sldMkLst>
          <pc:docMk/>
          <pc:sldMk cId="2379223285" sldId="350"/>
        </pc:sldMkLst>
        <pc:spChg chg="mod">
          <ac:chgData name="Kerry Waylen" userId="S::kerry.waylen@hutton.ac.uk::70e6583d-4f76-4502-83b8-ce9d5933b1fa" providerId="AD" clId="Web-{456525A8-9F19-CEE5-401F-B91409EBF68D}" dt="2023-08-31T15:14:21.883" v="140" actId="20577"/>
          <ac:spMkLst>
            <pc:docMk/>
            <pc:sldMk cId="2379223285" sldId="350"/>
            <ac:spMk id="3" creationId="{AD6D268F-D6F5-1B24-CDB4-5B5AFD72F4D5}"/>
          </ac:spMkLst>
        </pc:sp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04:47.861" v="96"/>
              <pc2:cmMkLst xmlns:pc2="http://schemas.microsoft.com/office/powerpoint/2019/9/main/command">
                <pc:docMk/>
                <pc:sldMk cId="2379223285" sldId="350"/>
                <pc2:cmMk id="{68818C26-57ED-4EBD-8E7F-B7A1969B6388}"/>
              </pc2:cmMkLst>
            </pc226:cmChg>
          </p:ext>
        </pc:extLst>
      </pc:sldChg>
      <pc:sldChg chg="addCm">
        <pc:chgData name="Kerry Waylen" userId="S::kerry.waylen@hutton.ac.uk::70e6583d-4f76-4502-83b8-ce9d5933b1fa" providerId="AD" clId="Web-{456525A8-9F19-CEE5-401F-B91409EBF68D}" dt="2023-08-31T15:05:59.709" v="97"/>
        <pc:sldMkLst>
          <pc:docMk/>
          <pc:sldMk cId="80451290" sldId="351"/>
        </pc:sldMkLst>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456525A8-9F19-CEE5-401F-B91409EBF68D}" dt="2023-08-31T15:05:59.709" v="97"/>
              <pc2:cmMkLst xmlns:pc2="http://schemas.microsoft.com/office/powerpoint/2019/9/main/command">
                <pc:docMk/>
                <pc:sldMk cId="80451290" sldId="351"/>
                <pc2:cmMk id="{DB517644-D271-4954-9787-5190165D3073}"/>
              </pc2:cmMkLst>
            </pc226:cmChg>
          </p:ext>
        </pc:extLst>
      </pc:sldChg>
      <pc:sldChg chg="modSp del">
        <pc:chgData name="Kerry Waylen" userId="S::kerry.waylen@hutton.ac.uk::70e6583d-4f76-4502-83b8-ce9d5933b1fa" providerId="AD" clId="Web-{456525A8-9F19-CEE5-401F-B91409EBF68D}" dt="2023-08-31T15:30:40.260" v="145"/>
        <pc:sldMkLst>
          <pc:docMk/>
          <pc:sldMk cId="17476415" sldId="353"/>
        </pc:sldMkLst>
        <pc:spChg chg="mod">
          <ac:chgData name="Kerry Waylen" userId="S::kerry.waylen@hutton.ac.uk::70e6583d-4f76-4502-83b8-ce9d5933b1fa" providerId="AD" clId="Web-{456525A8-9F19-CEE5-401F-B91409EBF68D}" dt="2023-08-31T15:06:27.258" v="99" actId="20577"/>
          <ac:spMkLst>
            <pc:docMk/>
            <pc:sldMk cId="17476415" sldId="353"/>
            <ac:spMk id="3" creationId="{2611ADB0-DD88-AF40-DDA5-77DE7408F814}"/>
          </ac:spMkLst>
        </pc:spChg>
      </pc:sldChg>
    </pc:docChg>
  </pc:docChgLst>
  <pc:docChgLst>
    <pc:chgData name="Antonio Ballesteros" userId="210b60d2-c1bc-454d-9512-fcf3a9ab8228" providerId="ADAL" clId="{B64C9472-45E7-4253-BE4E-08C63B2C9BB7}"/>
    <pc:docChg chg="modSld">
      <pc:chgData name="Antonio Ballesteros" userId="210b60d2-c1bc-454d-9512-fcf3a9ab8228" providerId="ADAL" clId="{B64C9472-45E7-4253-BE4E-08C63B2C9BB7}" dt="2023-08-31T14:49:23.857" v="0" actId="14100"/>
      <pc:docMkLst>
        <pc:docMk/>
      </pc:docMkLst>
      <pc:sldChg chg="modSp mod">
        <pc:chgData name="Antonio Ballesteros" userId="210b60d2-c1bc-454d-9512-fcf3a9ab8228" providerId="ADAL" clId="{B64C9472-45E7-4253-BE4E-08C63B2C9BB7}" dt="2023-08-31T14:49:23.857" v="0" actId="14100"/>
        <pc:sldMkLst>
          <pc:docMk/>
          <pc:sldMk cId="457106757" sldId="335"/>
        </pc:sldMkLst>
        <pc:spChg chg="mod">
          <ac:chgData name="Antonio Ballesteros" userId="210b60d2-c1bc-454d-9512-fcf3a9ab8228" providerId="ADAL" clId="{B64C9472-45E7-4253-BE4E-08C63B2C9BB7}" dt="2023-08-31T14:49:23.857" v="0" actId="14100"/>
          <ac:spMkLst>
            <pc:docMk/>
            <pc:sldMk cId="457106757" sldId="335"/>
            <ac:spMk id="9" creationId="{16BEF8B0-3DD1-0651-E1DA-9421B624F11B}"/>
          </ac:spMkLst>
        </pc:spChg>
      </pc:sldChg>
    </pc:docChg>
  </pc:docChgLst>
  <pc:docChgLst>
    <pc:chgData name="Kerry Waylen" userId="S::kerry.waylen@hutton.ac.uk::70e6583d-4f76-4502-83b8-ce9d5933b1fa" providerId="AD" clId="Web-{341F2D47-F2A2-01A6-52D5-E245D160124E}"/>
    <pc:docChg chg="modSld">
      <pc:chgData name="Kerry Waylen" userId="S::kerry.waylen@hutton.ac.uk::70e6583d-4f76-4502-83b8-ce9d5933b1fa" providerId="AD" clId="Web-{341F2D47-F2A2-01A6-52D5-E245D160124E}" dt="2023-09-01T09:22:33.365" v="1" actId="20577"/>
      <pc:docMkLst>
        <pc:docMk/>
      </pc:docMkLst>
      <pc:sldChg chg="modSp">
        <pc:chgData name="Kerry Waylen" userId="S::kerry.waylen@hutton.ac.uk::70e6583d-4f76-4502-83b8-ce9d5933b1fa" providerId="AD" clId="Web-{341F2D47-F2A2-01A6-52D5-E245D160124E}" dt="2023-09-01T09:22:33.365" v="1" actId="20577"/>
        <pc:sldMkLst>
          <pc:docMk/>
          <pc:sldMk cId="2379223285" sldId="350"/>
        </pc:sldMkLst>
        <pc:spChg chg="mod">
          <ac:chgData name="Kerry Waylen" userId="S::kerry.waylen@hutton.ac.uk::70e6583d-4f76-4502-83b8-ce9d5933b1fa" providerId="AD" clId="Web-{341F2D47-F2A2-01A6-52D5-E245D160124E}" dt="2023-09-01T09:22:33.365" v="1" actId="20577"/>
          <ac:spMkLst>
            <pc:docMk/>
            <pc:sldMk cId="2379223285" sldId="350"/>
            <ac:spMk id="3" creationId="{AD6D268F-D6F5-1B24-CDB4-5B5AFD72F4D5}"/>
          </ac:spMkLst>
        </pc:spChg>
      </pc:sldChg>
    </pc:docChg>
  </pc:docChgLst>
  <pc:docChgLst>
    <pc:chgData name="Kerry Waylen" userId="S::kerry.waylen@hutton.ac.uk::70e6583d-4f76-4502-83b8-ce9d5933b1fa" providerId="AD" clId="Web-{BA5FC2C5-D64F-5175-148D-C52AC0236A29}"/>
    <pc:docChg chg="modSld">
      <pc:chgData name="Kerry Waylen" userId="S::kerry.waylen@hutton.ac.uk::70e6583d-4f76-4502-83b8-ce9d5933b1fa" providerId="AD" clId="Web-{BA5FC2C5-D64F-5175-148D-C52AC0236A29}" dt="2023-09-01T07:49:31.153" v="244" actId="20577"/>
      <pc:docMkLst>
        <pc:docMk/>
      </pc:docMkLst>
      <pc:sldChg chg="modSp">
        <pc:chgData name="Kerry Waylen" userId="S::kerry.waylen@hutton.ac.uk::70e6583d-4f76-4502-83b8-ce9d5933b1fa" providerId="AD" clId="Web-{BA5FC2C5-D64F-5175-148D-C52AC0236A29}" dt="2023-09-01T07:37:41.981" v="8" actId="20577"/>
        <pc:sldMkLst>
          <pc:docMk/>
          <pc:sldMk cId="131047260" sldId="256"/>
        </pc:sldMkLst>
        <pc:spChg chg="mod">
          <ac:chgData name="Kerry Waylen" userId="S::kerry.waylen@hutton.ac.uk::70e6583d-4f76-4502-83b8-ce9d5933b1fa" providerId="AD" clId="Web-{BA5FC2C5-D64F-5175-148D-C52AC0236A29}" dt="2023-09-01T07:37:41.981" v="8" actId="20577"/>
          <ac:spMkLst>
            <pc:docMk/>
            <pc:sldMk cId="131047260" sldId="256"/>
            <ac:spMk id="6" creationId="{7A75C2A5-0618-1619-CD00-E7A18CE7724C}"/>
          </ac:spMkLst>
        </pc:spChg>
      </pc:sldChg>
      <pc:sldChg chg="addSp modSp addCm modCm">
        <pc:chgData name="Kerry Waylen" userId="S::kerry.waylen@hutton.ac.uk::70e6583d-4f76-4502-83b8-ce9d5933b1fa" providerId="AD" clId="Web-{BA5FC2C5-D64F-5175-148D-C52AC0236A29}" dt="2023-09-01T07:46:15.899" v="197" actId="1076"/>
        <pc:sldMkLst>
          <pc:docMk/>
          <pc:sldMk cId="2374265558" sldId="331"/>
        </pc:sldMkLst>
        <pc:spChg chg="mod">
          <ac:chgData name="Kerry Waylen" userId="S::kerry.waylen@hutton.ac.uk::70e6583d-4f76-4502-83b8-ce9d5933b1fa" providerId="AD" clId="Web-{BA5FC2C5-D64F-5175-148D-C52AC0236A29}" dt="2023-09-01T07:45:38.273" v="194" actId="14100"/>
          <ac:spMkLst>
            <pc:docMk/>
            <pc:sldMk cId="2374265558" sldId="331"/>
            <ac:spMk id="2" creationId="{6EA0F6D4-B7DB-6396-ED8C-D16309044FC1}"/>
          </ac:spMkLst>
        </pc:spChg>
        <pc:picChg chg="add mod">
          <ac:chgData name="Kerry Waylen" userId="S::kerry.waylen@hutton.ac.uk::70e6583d-4f76-4502-83b8-ce9d5933b1fa" providerId="AD" clId="Web-{BA5FC2C5-D64F-5175-148D-C52AC0236A29}" dt="2023-09-01T07:43:29.380" v="172" actId="1076"/>
          <ac:picMkLst>
            <pc:docMk/>
            <pc:sldMk cId="2374265558" sldId="331"/>
            <ac:picMk id="3" creationId="{AFFBB7F8-5F90-02AB-6E73-B22AF9BB937C}"/>
          </ac:picMkLst>
        </pc:picChg>
        <pc:picChg chg="mod">
          <ac:chgData name="Kerry Waylen" userId="S::kerry.waylen@hutton.ac.uk::70e6583d-4f76-4502-83b8-ce9d5933b1fa" providerId="AD" clId="Web-{BA5FC2C5-D64F-5175-148D-C52AC0236A29}" dt="2023-09-01T07:45:43.867" v="195" actId="1076"/>
          <ac:picMkLst>
            <pc:docMk/>
            <pc:sldMk cId="2374265558" sldId="331"/>
            <ac:picMk id="16" creationId="{6CD44E8E-901C-4DA3-E7E5-BA43DD8849AA}"/>
          </ac:picMkLst>
        </pc:picChg>
        <pc:picChg chg="mod">
          <ac:chgData name="Kerry Waylen" userId="S::kerry.waylen@hutton.ac.uk::70e6583d-4f76-4502-83b8-ce9d5933b1fa" providerId="AD" clId="Web-{BA5FC2C5-D64F-5175-148D-C52AC0236A29}" dt="2023-09-01T07:46:15.899" v="197" actId="1076"/>
          <ac:picMkLst>
            <pc:docMk/>
            <pc:sldMk cId="2374265558" sldId="331"/>
            <ac:picMk id="1026" creationId="{9D3C74D7-6BB5-CB4D-7F5D-6DFBE0FF41C2}"/>
          </ac:picMkLst>
        </pc:pic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BA5FC2C5-D64F-5175-148D-C52AC0236A29}" dt="2023-09-01T07:46:04.617" v="196"/>
              <pc2:cmMkLst xmlns:pc2="http://schemas.microsoft.com/office/powerpoint/2019/9/main/command">
                <pc:docMk/>
                <pc:sldMk cId="2374265558" sldId="331"/>
                <pc2:cmMk id="{2FE673B8-BF4E-4FC6-ADB6-7A5A157DB524}"/>
              </pc2:cmMkLst>
              <pc226:cmRplyChg chg="add">
                <pc226:chgData name="Kerry Waylen" userId="S::kerry.waylen@hutton.ac.uk::70e6583d-4f76-4502-83b8-ce9d5933b1fa" providerId="AD" clId="Web-{BA5FC2C5-D64F-5175-148D-C52AC0236A29}" dt="2023-09-01T07:46:04.617" v="196"/>
                <pc2:cmRplyMkLst xmlns:pc2="http://schemas.microsoft.com/office/powerpoint/2019/9/main/command">
                  <pc:docMk/>
                  <pc:sldMk cId="2374265558" sldId="331"/>
                  <pc2:cmMk id="{2FE673B8-BF4E-4FC6-ADB6-7A5A157DB524}"/>
                  <pc2:cmRplyMk id="{0DEEE369-3249-4B46-9B73-2C385241F431}"/>
                </pc2:cmRplyMkLst>
              </pc226:cmRplyChg>
            </pc226:cmChg>
          </p:ext>
        </pc:extLst>
      </pc:sldChg>
      <pc:sldChg chg="modSp">
        <pc:chgData name="Kerry Waylen" userId="S::kerry.waylen@hutton.ac.uk::70e6583d-4f76-4502-83b8-ce9d5933b1fa" providerId="AD" clId="Web-{BA5FC2C5-D64F-5175-148D-C52AC0236A29}" dt="2023-09-01T07:48:57.137" v="238" actId="20577"/>
        <pc:sldMkLst>
          <pc:docMk/>
          <pc:sldMk cId="2734806644" sldId="349"/>
        </pc:sldMkLst>
        <pc:spChg chg="mod">
          <ac:chgData name="Kerry Waylen" userId="S::kerry.waylen@hutton.ac.uk::70e6583d-4f76-4502-83b8-ce9d5933b1fa" providerId="AD" clId="Web-{BA5FC2C5-D64F-5175-148D-C52AC0236A29}" dt="2023-09-01T07:48:57.137" v="238" actId="20577"/>
          <ac:spMkLst>
            <pc:docMk/>
            <pc:sldMk cId="2734806644" sldId="349"/>
            <ac:spMk id="3" creationId="{C0E5D952-05AB-5357-F570-DF7371E44BFE}"/>
          </ac:spMkLst>
        </pc:spChg>
      </pc:sldChg>
      <pc:sldChg chg="modCm">
        <pc:chgData name="Kerry Waylen" userId="S::kerry.waylen@hutton.ac.uk::70e6583d-4f76-4502-83b8-ce9d5933b1fa" providerId="AD" clId="Web-{BA5FC2C5-D64F-5175-148D-C52AC0236A29}" dt="2023-09-01T07:44:58.866" v="187"/>
        <pc:sldMkLst>
          <pc:docMk/>
          <pc:sldMk cId="2379223285" sldId="350"/>
        </pc:sldMkLst>
        <pc:extLst>
          <p:ext xmlns:p="http://schemas.openxmlformats.org/presentationml/2006/main" uri="{D6D511B9-2390-475A-947B-AFAB55BFBCF1}">
            <pc226:cmChg xmlns:pc226="http://schemas.microsoft.com/office/powerpoint/2022/06/main/command" chg="">
              <pc226:chgData name="Kerry Waylen" userId="S::kerry.waylen@hutton.ac.uk::70e6583d-4f76-4502-83b8-ce9d5933b1fa" providerId="AD" clId="Web-{BA5FC2C5-D64F-5175-148D-C52AC0236A29}" dt="2023-09-01T07:44:58.866" v="187"/>
              <pc2:cmMkLst xmlns:pc2="http://schemas.microsoft.com/office/powerpoint/2019/9/main/command">
                <pc:docMk/>
                <pc:sldMk cId="2379223285" sldId="350"/>
                <pc2:cmMk id="{996C006A-4B28-4F86-AA5C-6228010479E2}"/>
              </pc2:cmMkLst>
              <pc226:cmRplyChg chg="add">
                <pc226:chgData name="Kerry Waylen" userId="S::kerry.waylen@hutton.ac.uk::70e6583d-4f76-4502-83b8-ce9d5933b1fa" providerId="AD" clId="Web-{BA5FC2C5-D64F-5175-148D-C52AC0236A29}" dt="2023-09-01T07:44:58.866" v="187"/>
                <pc2:cmRplyMkLst xmlns:pc2="http://schemas.microsoft.com/office/powerpoint/2019/9/main/command">
                  <pc:docMk/>
                  <pc:sldMk cId="2379223285" sldId="350"/>
                  <pc2:cmMk id="{996C006A-4B28-4F86-AA5C-6228010479E2}"/>
                  <pc2:cmRplyMk id="{F9C11EF8-AFF7-48C0-9506-7A45586C3650}"/>
                </pc2:cmRplyMkLst>
              </pc226:cmRplyChg>
            </pc226:cmChg>
          </p:ext>
        </pc:extLst>
      </pc:sldChg>
      <pc:sldChg chg="modSp">
        <pc:chgData name="Kerry Waylen" userId="S::kerry.waylen@hutton.ac.uk::70e6583d-4f76-4502-83b8-ce9d5933b1fa" providerId="AD" clId="Web-{BA5FC2C5-D64F-5175-148D-C52AC0236A29}" dt="2023-09-01T07:48:28.889" v="234" actId="20577"/>
        <pc:sldMkLst>
          <pc:docMk/>
          <pc:sldMk cId="2618285182" sldId="352"/>
        </pc:sldMkLst>
        <pc:spChg chg="mod">
          <ac:chgData name="Kerry Waylen" userId="S::kerry.waylen@hutton.ac.uk::70e6583d-4f76-4502-83b8-ce9d5933b1fa" providerId="AD" clId="Web-{BA5FC2C5-D64F-5175-148D-C52AC0236A29}" dt="2023-09-01T07:48:28.889" v="234" actId="20577"/>
          <ac:spMkLst>
            <pc:docMk/>
            <pc:sldMk cId="2618285182" sldId="352"/>
            <ac:spMk id="3" creationId="{8182A16E-7898-B8BF-9DDC-448BEFD68CD8}"/>
          </ac:spMkLst>
        </pc:spChg>
      </pc:sldChg>
      <pc:sldChg chg="modSp">
        <pc:chgData name="Kerry Waylen" userId="S::kerry.waylen@hutton.ac.uk::70e6583d-4f76-4502-83b8-ce9d5933b1fa" providerId="AD" clId="Web-{BA5FC2C5-D64F-5175-148D-C52AC0236A29}" dt="2023-09-01T07:49:31.153" v="244" actId="20577"/>
        <pc:sldMkLst>
          <pc:docMk/>
          <pc:sldMk cId="1405204072" sldId="354"/>
        </pc:sldMkLst>
        <pc:spChg chg="mod">
          <ac:chgData name="Kerry Waylen" userId="S::kerry.waylen@hutton.ac.uk::70e6583d-4f76-4502-83b8-ce9d5933b1fa" providerId="AD" clId="Web-{BA5FC2C5-D64F-5175-148D-C52AC0236A29}" dt="2023-09-01T07:49:31.153" v="244" actId="20577"/>
          <ac:spMkLst>
            <pc:docMk/>
            <pc:sldMk cId="1405204072" sldId="354"/>
            <ac:spMk id="3" creationId="{1BDA2095-EC37-5A95-948C-C39083C0B3CB}"/>
          </ac:spMkLst>
        </pc:spChg>
      </pc:sldChg>
      <pc:sldChg chg="modSp">
        <pc:chgData name="Kerry Waylen" userId="S::kerry.waylen@hutton.ac.uk::70e6583d-4f76-4502-83b8-ce9d5933b1fa" providerId="AD" clId="Web-{BA5FC2C5-D64F-5175-148D-C52AC0236A29}" dt="2023-09-01T07:48:32.371" v="236" actId="20577"/>
        <pc:sldMkLst>
          <pc:docMk/>
          <pc:sldMk cId="480756842" sldId="355"/>
        </pc:sldMkLst>
        <pc:spChg chg="mod">
          <ac:chgData name="Kerry Waylen" userId="S::kerry.waylen@hutton.ac.uk::70e6583d-4f76-4502-83b8-ce9d5933b1fa" providerId="AD" clId="Web-{BA5FC2C5-D64F-5175-148D-C52AC0236A29}" dt="2023-09-01T07:47:17.213" v="204" actId="20577"/>
          <ac:spMkLst>
            <pc:docMk/>
            <pc:sldMk cId="480756842" sldId="355"/>
            <ac:spMk id="2" creationId="{384E93FF-5D93-A7BD-9E74-9BD8C43AB71B}"/>
          </ac:spMkLst>
        </pc:spChg>
        <pc:spChg chg="mod">
          <ac:chgData name="Kerry Waylen" userId="S::kerry.waylen@hutton.ac.uk::70e6583d-4f76-4502-83b8-ce9d5933b1fa" providerId="AD" clId="Web-{BA5FC2C5-D64F-5175-148D-C52AC0236A29}" dt="2023-09-01T07:48:32.371" v="236" actId="20577"/>
          <ac:spMkLst>
            <pc:docMk/>
            <pc:sldMk cId="480756842" sldId="355"/>
            <ac:spMk id="3" creationId="{46E14780-6973-31F9-66B4-D2E2A24B04F3}"/>
          </ac:spMkLst>
        </pc:spChg>
      </pc:sldChg>
      <pc:sldChg chg="modSp addCm">
        <pc:chgData name="Kerry Waylen" userId="S::kerry.waylen@hutton.ac.uk::70e6583d-4f76-4502-83b8-ce9d5933b1fa" providerId="AD" clId="Web-{BA5FC2C5-D64F-5175-148D-C52AC0236A29}" dt="2023-09-01T07:44:46.084" v="186" actId="20577"/>
        <pc:sldMkLst>
          <pc:docMk/>
          <pc:sldMk cId="3318121952" sldId="356"/>
        </pc:sldMkLst>
        <pc:spChg chg="mod">
          <ac:chgData name="Kerry Waylen" userId="S::kerry.waylen@hutton.ac.uk::70e6583d-4f76-4502-83b8-ce9d5933b1fa" providerId="AD" clId="Web-{BA5FC2C5-D64F-5175-148D-C52AC0236A29}" dt="2023-09-01T07:44:46.084" v="186" actId="20577"/>
          <ac:spMkLst>
            <pc:docMk/>
            <pc:sldMk cId="3318121952" sldId="356"/>
            <ac:spMk id="3" creationId="{8D324536-B4B1-DEBD-8277-8DDBDFDCD514}"/>
          </ac:spMkLst>
        </pc:spChg>
        <pc:extLst>
          <p:ext xmlns:p="http://schemas.openxmlformats.org/presentationml/2006/main" uri="{D6D511B9-2390-475A-947B-AFAB55BFBCF1}">
            <pc226:cmChg xmlns:pc226="http://schemas.microsoft.com/office/powerpoint/2022/06/main/command" chg="add">
              <pc226:chgData name="Kerry Waylen" userId="S::kerry.waylen@hutton.ac.uk::70e6583d-4f76-4502-83b8-ce9d5933b1fa" providerId="AD" clId="Web-{BA5FC2C5-D64F-5175-148D-C52AC0236A29}" dt="2023-09-01T07:40:29.063" v="156"/>
              <pc2:cmMkLst xmlns:pc2="http://schemas.microsoft.com/office/powerpoint/2019/9/main/command">
                <pc:docMk/>
                <pc:sldMk cId="3318121952" sldId="356"/>
                <pc2:cmMk id="{BE211471-B706-4FB3-AB8A-510FF1B57C21}"/>
              </pc2:cmMkLst>
            </pc226:cmChg>
          </p:ext>
        </pc:extLst>
      </pc:sldChg>
    </pc:docChg>
  </pc:docChgLst>
  <pc:docChgLst>
    <pc:chgData name="Antonio Ballesteros" userId="S::antonio.ballesteros@hutton.ac.uk::210b60d2-c1bc-454d-9512-fcf3a9ab8228" providerId="AD" clId="Web-{BF434137-CCA0-71BF-6932-403A2B237FC4}"/>
    <pc:docChg chg="mod addSld delSld modSld sldOrd">
      <pc:chgData name="Antonio Ballesteros" userId="S::antonio.ballesteros@hutton.ac.uk::210b60d2-c1bc-454d-9512-fcf3a9ab8228" providerId="AD" clId="Web-{BF434137-CCA0-71BF-6932-403A2B237FC4}" dt="2023-09-01T09:37:25.770" v="609"/>
      <pc:docMkLst>
        <pc:docMk/>
      </pc:docMkLst>
      <pc:sldChg chg="delCm modCm">
        <pc:chgData name="Antonio Ballesteros" userId="S::antonio.ballesteros@hutton.ac.uk::210b60d2-c1bc-454d-9512-fcf3a9ab8228" providerId="AD" clId="Web-{BF434137-CCA0-71BF-6932-403A2B237FC4}" dt="2023-09-01T07:22:19.866" v="256"/>
        <pc:sldMkLst>
          <pc:docMk/>
          <pc:sldMk cId="131047260" sldId="256"/>
        </pc:sldMkLst>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9-01T07:22:19.866" v="256"/>
              <pc2:cmMkLst xmlns:pc2="http://schemas.microsoft.com/office/powerpoint/2019/9/main/command">
                <pc:docMk/>
                <pc:sldMk cId="131047260" sldId="256"/>
                <pc2:cmMk id="{A66E4D05-18E1-4461-8234-DD38E1CB4A45}"/>
              </pc2:cmMkLst>
              <pc226:cmRplyChg chg="add">
                <pc226:chgData name="Antonio Ballesteros" userId="S::antonio.ballesteros@hutton.ac.uk::210b60d2-c1bc-454d-9512-fcf3a9ab8228" providerId="AD" clId="Web-{BF434137-CCA0-71BF-6932-403A2B237FC4}" dt="2023-08-31T22:50:14.439" v="1"/>
                <pc2:cmRplyMkLst xmlns:pc2="http://schemas.microsoft.com/office/powerpoint/2019/9/main/command">
                  <pc:docMk/>
                  <pc:sldMk cId="131047260" sldId="256"/>
                  <pc2:cmMk id="{A66E4D05-18E1-4461-8234-DD38E1CB4A45}"/>
                  <pc2:cmRplyMk id="{7F779681-16BA-43EA-9927-24797C438F1E}"/>
                </pc2:cmRplyMkLst>
              </pc226:cmRplyChg>
            </pc226:cmChg>
          </p:ext>
        </pc:extLst>
      </pc:sldChg>
      <pc:sldChg chg="ord delCm modCm">
        <pc:chgData name="Antonio Ballesteros" userId="S::antonio.ballesteros@hutton.ac.uk::210b60d2-c1bc-454d-9512-fcf3a9ab8228" providerId="AD" clId="Web-{BF434137-CCA0-71BF-6932-403A2B237FC4}" dt="2023-09-01T09:19:53.205" v="562"/>
        <pc:sldMkLst>
          <pc:docMk/>
          <pc:sldMk cId="2374265558" sldId="331"/>
        </pc:sldMkLst>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9-01T08:10:35.880" v="279"/>
              <pc2:cmMkLst xmlns:pc2="http://schemas.microsoft.com/office/powerpoint/2019/9/main/command">
                <pc:docMk/>
                <pc:sldMk cId="2374265558" sldId="331"/>
                <pc2:cmMk id="{2FE673B8-BF4E-4FC6-ADB6-7A5A157DB524}"/>
              </pc2:cmMkLst>
              <pc226:cmRplyChg chg="mod modRxn">
                <pc226:chgData name="Antonio Ballesteros" userId="S::antonio.ballesteros@hutton.ac.uk::210b60d2-c1bc-454d-9512-fcf3a9ab8228" providerId="AD" clId="Web-{BF434137-CCA0-71BF-6932-403A2B237FC4}" dt="2023-09-01T07:55:54.914" v="262"/>
                <pc2:cmRplyMkLst xmlns:pc2="http://schemas.microsoft.com/office/powerpoint/2019/9/main/command">
                  <pc:docMk/>
                  <pc:sldMk cId="2374265558" sldId="331"/>
                  <pc2:cmMk id="{2FE673B8-BF4E-4FC6-ADB6-7A5A157DB524}"/>
                  <pc2:cmRplyMk id="{0DEEE369-3249-4B46-9B73-2C385241F431}"/>
                </pc2:cmRplyMkLst>
              </pc226:cmRplyChg>
            </pc226:cmChg>
            <pc226:cmChg xmlns:pc226="http://schemas.microsoft.com/office/powerpoint/2022/06/main/command" chg="del">
              <pc226:chgData name="Antonio Ballesteros" userId="S::antonio.ballesteros@hutton.ac.uk::210b60d2-c1bc-454d-9512-fcf3a9ab8228" providerId="AD" clId="Web-{BF434137-CCA0-71BF-6932-403A2B237FC4}" dt="2023-09-01T07:21:22.302" v="250"/>
              <pc2:cmMkLst xmlns:pc2="http://schemas.microsoft.com/office/powerpoint/2019/9/main/command">
                <pc:docMk/>
                <pc:sldMk cId="2374265558" sldId="331"/>
                <pc2:cmMk id="{37453CBB-33B6-4B91-9D73-057C18BC6D49}"/>
              </pc2:cmMkLst>
              <pc226:cmRplyChg chg="add">
                <pc226:chgData name="Antonio Ballesteros" userId="S::antonio.ballesteros@hutton.ac.uk::210b60d2-c1bc-454d-9512-fcf3a9ab8228" providerId="AD" clId="Web-{BF434137-CCA0-71BF-6932-403A2B237FC4}" dt="2023-09-01T07:21:16.895" v="249"/>
                <pc2:cmRplyMkLst xmlns:pc2="http://schemas.microsoft.com/office/powerpoint/2019/9/main/command">
                  <pc:docMk/>
                  <pc:sldMk cId="2374265558" sldId="331"/>
                  <pc2:cmMk id="{37453CBB-33B6-4B91-9D73-057C18BC6D49}"/>
                  <pc2:cmRplyMk id="{9795AC30-6635-49E8-B764-A28A798DEDFD}"/>
                </pc2:cmRplyMkLst>
              </pc226:cmRplyChg>
            </pc226:cmChg>
          </p:ext>
        </pc:extLst>
      </pc:sldChg>
      <pc:sldChg chg="modSp ord delCm modCm">
        <pc:chgData name="Antonio Ballesteros" userId="S::antonio.ballesteros@hutton.ac.uk::210b60d2-c1bc-454d-9512-fcf3a9ab8228" providerId="AD" clId="Web-{BF434137-CCA0-71BF-6932-403A2B237FC4}" dt="2023-09-01T08:11:27.538" v="281" actId="1076"/>
        <pc:sldMkLst>
          <pc:docMk/>
          <pc:sldMk cId="457106757" sldId="335"/>
        </pc:sldMkLst>
        <pc:spChg chg="mod">
          <ac:chgData name="Antonio Ballesteros" userId="S::antonio.ballesteros@hutton.ac.uk::210b60d2-c1bc-454d-9512-fcf3a9ab8228" providerId="AD" clId="Web-{BF434137-CCA0-71BF-6932-403A2B237FC4}" dt="2023-09-01T08:11:27.538" v="281" actId="1076"/>
          <ac:spMkLst>
            <pc:docMk/>
            <pc:sldMk cId="457106757" sldId="335"/>
            <ac:spMk id="9" creationId="{16BEF8B0-3DD1-0651-E1DA-9421B624F11B}"/>
          </ac:spMkLst>
        </pc:spChg>
        <pc:extLst>
          <p:ext xmlns:p="http://schemas.openxmlformats.org/presentationml/2006/main" uri="{D6D511B9-2390-475A-947B-AFAB55BFBCF1}">
            <pc226:cmChg xmlns:pc226="http://schemas.microsoft.com/office/powerpoint/2022/06/main/command" chg="del mod">
              <pc226:chgData name="Antonio Ballesteros" userId="S::antonio.ballesteros@hutton.ac.uk::210b60d2-c1bc-454d-9512-fcf3a9ab8228" providerId="AD" clId="Web-{BF434137-CCA0-71BF-6932-403A2B237FC4}" dt="2023-09-01T07:22:13.585" v="255"/>
              <pc2:cmMkLst xmlns:pc2="http://schemas.microsoft.com/office/powerpoint/2019/9/main/command">
                <pc:docMk/>
                <pc:sldMk cId="457106757" sldId="335"/>
                <pc2:cmMk id="{651E7DC7-D65B-405F-9ED5-2461C1786D11}"/>
              </pc2:cmMkLst>
            </pc226:cmChg>
          </p:ext>
        </pc:extLst>
      </pc:sldChg>
      <pc:sldChg chg="delCm modCm">
        <pc:chgData name="Antonio Ballesteros" userId="S::antonio.ballesteros@hutton.ac.uk::210b60d2-c1bc-454d-9512-fcf3a9ab8228" providerId="AD" clId="Web-{BF434137-CCA0-71BF-6932-403A2B237FC4}" dt="2023-09-01T07:22:09.428" v="254"/>
        <pc:sldMkLst>
          <pc:docMk/>
          <pc:sldMk cId="555055991" sldId="347"/>
        </pc:sldMkLst>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9-01T07:22:09.428" v="254"/>
              <pc2:cmMkLst xmlns:pc2="http://schemas.microsoft.com/office/powerpoint/2019/9/main/command">
                <pc:docMk/>
                <pc:sldMk cId="555055991" sldId="347"/>
                <pc2:cmMk id="{1D8FEF65-1319-48EA-BCD1-9EF633EF9A15}"/>
              </pc2:cmMkLst>
              <pc226:cmRplyChg chg="add">
                <pc226:chgData name="Antonio Ballesteros" userId="S::antonio.ballesteros@hutton.ac.uk::210b60d2-c1bc-454d-9512-fcf3a9ab8228" providerId="AD" clId="Web-{BF434137-CCA0-71BF-6932-403A2B237FC4}" dt="2023-08-31T22:55:11.626" v="18"/>
                <pc2:cmRplyMkLst xmlns:pc2="http://schemas.microsoft.com/office/powerpoint/2019/9/main/command">
                  <pc:docMk/>
                  <pc:sldMk cId="555055991" sldId="347"/>
                  <pc2:cmMk id="{1D8FEF65-1319-48EA-BCD1-9EF633EF9A15}"/>
                  <pc2:cmRplyMk id="{6C8109A8-9815-4305-99BE-34231F193FC5}"/>
                </pc2:cmRplyMkLst>
              </pc226:cmRplyChg>
            </pc226:cmChg>
          </p:ext>
        </pc:extLst>
      </pc:sldChg>
      <pc:sldChg chg="modSp ord delCm modCm">
        <pc:chgData name="Antonio Ballesteros" userId="S::antonio.ballesteros@hutton.ac.uk::210b60d2-c1bc-454d-9512-fcf3a9ab8228" providerId="AD" clId="Web-{BF434137-CCA0-71BF-6932-403A2B237FC4}" dt="2023-09-01T08:10:51.865" v="280" actId="20577"/>
        <pc:sldMkLst>
          <pc:docMk/>
          <pc:sldMk cId="967075924" sldId="348"/>
        </pc:sldMkLst>
        <pc:spChg chg="mod">
          <ac:chgData name="Antonio Ballesteros" userId="S::antonio.ballesteros@hutton.ac.uk::210b60d2-c1bc-454d-9512-fcf3a9ab8228" providerId="AD" clId="Web-{BF434137-CCA0-71BF-6932-403A2B237FC4}" dt="2023-09-01T08:10:51.865" v="280" actId="20577"/>
          <ac:spMkLst>
            <pc:docMk/>
            <pc:sldMk cId="967075924" sldId="348"/>
            <ac:spMk id="3" creationId="{EE582D4E-7477-2D3D-2C1F-AA9463A0EA97}"/>
          </ac:spMkLst>
        </pc:spChg>
        <pc:extLst>
          <p:ext xmlns:p="http://schemas.openxmlformats.org/presentationml/2006/main" uri="{D6D511B9-2390-475A-947B-AFAB55BFBCF1}">
            <pc226:cmChg xmlns:pc226="http://schemas.microsoft.com/office/powerpoint/2022/06/main/command" chg="del mod modRxn">
              <pc226:chgData name="Antonio Ballesteros" userId="S::antonio.ballesteros@hutton.ac.uk::210b60d2-c1bc-454d-9512-fcf3a9ab8228" providerId="AD" clId="Web-{BF434137-CCA0-71BF-6932-403A2B237FC4}" dt="2023-08-31T22:54:03.139" v="16"/>
              <pc2:cmMkLst xmlns:pc2="http://schemas.microsoft.com/office/powerpoint/2019/9/main/command">
                <pc:docMk/>
                <pc:sldMk cId="967075924" sldId="348"/>
                <pc2:cmMk id="{4BE33C2D-7974-445C-A5C4-FFA04FA5CCE9}"/>
              </pc2:cmMkLst>
            </pc226:cmChg>
            <pc226:cmChg xmlns:pc226="http://schemas.microsoft.com/office/powerpoint/2022/06/main/command" chg="del">
              <pc226:chgData name="Antonio Ballesteros" userId="S::antonio.ballesteros@hutton.ac.uk::210b60d2-c1bc-454d-9512-fcf3a9ab8228" providerId="AD" clId="Web-{BF434137-CCA0-71BF-6932-403A2B237FC4}" dt="2023-08-31T22:54:06.983" v="17"/>
              <pc2:cmMkLst xmlns:pc2="http://schemas.microsoft.com/office/powerpoint/2019/9/main/command">
                <pc:docMk/>
                <pc:sldMk cId="967075924" sldId="348"/>
                <pc2:cmMk id="{D8FDB182-53EE-485D-AB3A-21601CBA2A2C}"/>
              </pc2:cmMkLst>
            </pc226:cmChg>
          </p:ext>
        </pc:extLst>
      </pc:sldChg>
      <pc:sldChg chg="modSp delCm modCm">
        <pc:chgData name="Antonio Ballesteros" userId="S::antonio.ballesteros@hutton.ac.uk::210b60d2-c1bc-454d-9512-fcf3a9ab8228" providerId="AD" clId="Web-{BF434137-CCA0-71BF-6932-403A2B237FC4}" dt="2023-09-01T07:28:45.081" v="261" actId="20577"/>
        <pc:sldMkLst>
          <pc:docMk/>
          <pc:sldMk cId="2734806644" sldId="349"/>
        </pc:sldMkLst>
        <pc:spChg chg="mod">
          <ac:chgData name="Antonio Ballesteros" userId="S::antonio.ballesteros@hutton.ac.uk::210b60d2-c1bc-454d-9512-fcf3a9ab8228" providerId="AD" clId="Web-{BF434137-CCA0-71BF-6932-403A2B237FC4}" dt="2023-09-01T07:28:45.081" v="261" actId="20577"/>
          <ac:spMkLst>
            <pc:docMk/>
            <pc:sldMk cId="2734806644" sldId="349"/>
            <ac:spMk id="3" creationId="{C0E5D952-05AB-5357-F570-DF7371E44BFE}"/>
          </ac:spMkLst>
        </pc:spChg>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9-01T07:21:32.614" v="251"/>
              <pc2:cmMkLst xmlns:pc2="http://schemas.microsoft.com/office/powerpoint/2019/9/main/command">
                <pc:docMk/>
                <pc:sldMk cId="2734806644" sldId="349"/>
                <pc2:cmMk id="{2062D574-CFA9-48A5-A38B-5C93BB7815FE}"/>
              </pc2:cmMkLst>
            </pc226:cmChg>
            <pc226:cmChg xmlns:pc226="http://schemas.microsoft.com/office/powerpoint/2022/06/main/command" chg="del mod">
              <pc226:chgData name="Antonio Ballesteros" userId="S::antonio.ballesteros@hutton.ac.uk::210b60d2-c1bc-454d-9512-fcf3a9ab8228" providerId="AD" clId="Web-{BF434137-CCA0-71BF-6932-403A2B237FC4}" dt="2023-09-01T07:21:54.396" v="252"/>
              <pc2:cmMkLst xmlns:pc2="http://schemas.microsoft.com/office/powerpoint/2019/9/main/command">
                <pc:docMk/>
                <pc:sldMk cId="2734806644" sldId="349"/>
                <pc2:cmMk id="{FFBE23BE-25FE-4DCB-A90D-F367C99F5FAD}"/>
              </pc2:cmMkLst>
            </pc226:cmChg>
          </p:ext>
        </pc:extLst>
      </pc:sldChg>
      <pc:sldChg chg="modSp delCm modNotes">
        <pc:chgData name="Antonio Ballesteros" userId="S::antonio.ballesteros@hutton.ac.uk::210b60d2-c1bc-454d-9512-fcf3a9ab8228" providerId="AD" clId="Web-{BF434137-CCA0-71BF-6932-403A2B237FC4}" dt="2023-09-01T08:10:16.302" v="265" actId="20577"/>
        <pc:sldMkLst>
          <pc:docMk/>
          <pc:sldMk cId="2379223285" sldId="350"/>
        </pc:sldMkLst>
        <pc:spChg chg="mod">
          <ac:chgData name="Antonio Ballesteros" userId="S::antonio.ballesteros@hutton.ac.uk::210b60d2-c1bc-454d-9512-fcf3a9ab8228" providerId="AD" clId="Web-{BF434137-CCA0-71BF-6932-403A2B237FC4}" dt="2023-09-01T08:10:16.302" v="265" actId="20577"/>
          <ac:spMkLst>
            <pc:docMk/>
            <pc:sldMk cId="2379223285" sldId="350"/>
            <ac:spMk id="3" creationId="{AD6D268F-D6F5-1B24-CDB4-5B5AFD72F4D5}"/>
          </ac:spMkLst>
        </pc:spChg>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9-01T07:21:58.912" v="253"/>
              <pc2:cmMkLst xmlns:pc2="http://schemas.microsoft.com/office/powerpoint/2019/9/main/command">
                <pc:docMk/>
                <pc:sldMk cId="2379223285" sldId="350"/>
                <pc2:cmMk id="{68818C26-57ED-4EBD-8E7F-B7A1969B6388}"/>
              </pc2:cmMkLst>
            </pc226:cmChg>
            <pc226:cmChg xmlns:pc226="http://schemas.microsoft.com/office/powerpoint/2022/06/main/command" chg="del">
              <pc226:chgData name="Antonio Ballesteros" userId="S::antonio.ballesteros@hutton.ac.uk::210b60d2-c1bc-454d-9512-fcf3a9ab8228" providerId="AD" clId="Web-{BF434137-CCA0-71BF-6932-403A2B237FC4}" dt="2023-09-01T08:10:05.161" v="263"/>
              <pc2:cmMkLst xmlns:pc2="http://schemas.microsoft.com/office/powerpoint/2019/9/main/command">
                <pc:docMk/>
                <pc:sldMk cId="2379223285" sldId="350"/>
                <pc2:cmMk id="{996C006A-4B28-4F86-AA5C-6228010479E2}"/>
              </pc2:cmMkLst>
            </pc226:cmChg>
          </p:ext>
        </pc:extLst>
      </pc:sldChg>
      <pc:sldChg chg="modSp ord delCm modNotes">
        <pc:chgData name="Antonio Ballesteros" userId="S::antonio.ballesteros@hutton.ac.uk::210b60d2-c1bc-454d-9512-fcf3a9ab8228" providerId="AD" clId="Web-{BF434137-CCA0-71BF-6932-403A2B237FC4}" dt="2023-08-31T23:07:12.390" v="98"/>
        <pc:sldMkLst>
          <pc:docMk/>
          <pc:sldMk cId="80451290" sldId="351"/>
        </pc:sldMkLst>
        <pc:spChg chg="mod">
          <ac:chgData name="Antonio Ballesteros" userId="S::antonio.ballesteros@hutton.ac.uk::210b60d2-c1bc-454d-9512-fcf3a9ab8228" providerId="AD" clId="Web-{BF434137-CCA0-71BF-6932-403A2B237FC4}" dt="2023-08-31T23:00:37.139" v="94" actId="20577"/>
          <ac:spMkLst>
            <pc:docMk/>
            <pc:sldMk cId="80451290" sldId="351"/>
            <ac:spMk id="2" creationId="{C861AFCA-AB08-1C47-7CB9-5C5EEEFB6D18}"/>
          </ac:spMkLst>
        </pc:spChg>
        <pc:spChg chg="mod">
          <ac:chgData name="Antonio Ballesteros" userId="S::antonio.ballesteros@hutton.ac.uk::210b60d2-c1bc-454d-9512-fcf3a9ab8228" providerId="AD" clId="Web-{BF434137-CCA0-71BF-6932-403A2B237FC4}" dt="2023-08-31T22:59:48.716" v="79" actId="20577"/>
          <ac:spMkLst>
            <pc:docMk/>
            <pc:sldMk cId="80451290" sldId="351"/>
            <ac:spMk id="3" creationId="{BBC30359-A61B-CEFB-7A99-042D040E6FEF}"/>
          </ac:spMkLst>
        </pc:spChg>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8-31T23:07:12.390" v="98"/>
              <pc2:cmMkLst xmlns:pc2="http://schemas.microsoft.com/office/powerpoint/2019/9/main/command">
                <pc:docMk/>
                <pc:sldMk cId="80451290" sldId="351"/>
                <pc2:cmMk id="{DB517644-D271-4954-9787-5190165D3073}"/>
              </pc2:cmMkLst>
            </pc226:cmChg>
          </p:ext>
        </pc:extLst>
      </pc:sldChg>
      <pc:sldChg chg="modSp ord">
        <pc:chgData name="Antonio Ballesteros" userId="S::antonio.ballesteros@hutton.ac.uk::210b60d2-c1bc-454d-9512-fcf3a9ab8228" providerId="AD" clId="Web-{BF434137-CCA0-71BF-6932-403A2B237FC4}" dt="2023-09-01T09:13:42.771" v="553" actId="20577"/>
        <pc:sldMkLst>
          <pc:docMk/>
          <pc:sldMk cId="2618285182" sldId="352"/>
        </pc:sldMkLst>
        <pc:spChg chg="mod">
          <ac:chgData name="Antonio Ballesteros" userId="S::antonio.ballesteros@hutton.ac.uk::210b60d2-c1bc-454d-9512-fcf3a9ab8228" providerId="AD" clId="Web-{BF434137-CCA0-71BF-6932-403A2B237FC4}" dt="2023-09-01T09:13:42.771" v="553" actId="20577"/>
          <ac:spMkLst>
            <pc:docMk/>
            <pc:sldMk cId="2618285182" sldId="352"/>
            <ac:spMk id="3" creationId="{8182A16E-7898-B8BF-9DDC-448BEFD68CD8}"/>
          </ac:spMkLst>
        </pc:spChg>
      </pc:sldChg>
      <pc:sldChg chg="modSp modNotes">
        <pc:chgData name="Antonio Ballesteros" userId="S::antonio.ballesteros@hutton.ac.uk::210b60d2-c1bc-454d-9512-fcf3a9ab8228" providerId="AD" clId="Web-{BF434137-CCA0-71BF-6932-403A2B237FC4}" dt="2023-09-01T08:50:18.460" v="351"/>
        <pc:sldMkLst>
          <pc:docMk/>
          <pc:sldMk cId="1405204072" sldId="354"/>
        </pc:sldMkLst>
        <pc:spChg chg="mod">
          <ac:chgData name="Antonio Ballesteros" userId="S::antonio.ballesteros@hutton.ac.uk::210b60d2-c1bc-454d-9512-fcf3a9ab8228" providerId="AD" clId="Web-{BF434137-CCA0-71BF-6932-403A2B237FC4}" dt="2023-09-01T08:19:58.242" v="295" actId="1076"/>
          <ac:spMkLst>
            <pc:docMk/>
            <pc:sldMk cId="1405204072" sldId="354"/>
            <ac:spMk id="2" creationId="{D73529CE-0A24-7C4F-F6C4-089EE69042A2}"/>
          </ac:spMkLst>
        </pc:spChg>
        <pc:spChg chg="mod">
          <ac:chgData name="Antonio Ballesteros" userId="S::antonio.ballesteros@hutton.ac.uk::210b60d2-c1bc-454d-9512-fcf3a9ab8228" providerId="AD" clId="Web-{BF434137-CCA0-71BF-6932-403A2B237FC4}" dt="2023-09-01T08:50:11.772" v="340" actId="20577"/>
          <ac:spMkLst>
            <pc:docMk/>
            <pc:sldMk cId="1405204072" sldId="354"/>
            <ac:spMk id="3" creationId="{1BDA2095-EC37-5A95-948C-C39083C0B3CB}"/>
          </ac:spMkLst>
        </pc:spChg>
      </pc:sldChg>
      <pc:sldChg chg="new del">
        <pc:chgData name="Antonio Ballesteros" userId="S::antonio.ballesteros@hutton.ac.uk::210b60d2-c1bc-454d-9512-fcf3a9ab8228" providerId="AD" clId="Web-{BF434137-CCA0-71BF-6932-403A2B237FC4}" dt="2023-08-31T23:07:04.827" v="96"/>
        <pc:sldMkLst>
          <pc:docMk/>
          <pc:sldMk cId="1824902380" sldId="356"/>
        </pc:sldMkLst>
      </pc:sldChg>
      <pc:sldChg chg="modSp new ord delCm">
        <pc:chgData name="Antonio Ballesteros" userId="S::antonio.ballesteros@hutton.ac.uk::210b60d2-c1bc-454d-9512-fcf3a9ab8228" providerId="AD" clId="Web-{BF434137-CCA0-71BF-6932-403A2B237FC4}" dt="2023-09-01T09:20:16.346" v="564"/>
        <pc:sldMkLst>
          <pc:docMk/>
          <pc:sldMk cId="3318121952" sldId="356"/>
        </pc:sldMkLst>
        <pc:spChg chg="mod">
          <ac:chgData name="Antonio Ballesteros" userId="S::antonio.ballesteros@hutton.ac.uk::210b60d2-c1bc-454d-9512-fcf3a9ab8228" providerId="AD" clId="Web-{BF434137-CCA0-71BF-6932-403A2B237FC4}" dt="2023-08-31T23:07:55.485" v="109" actId="20577"/>
          <ac:spMkLst>
            <pc:docMk/>
            <pc:sldMk cId="3318121952" sldId="356"/>
            <ac:spMk id="2" creationId="{51465EEE-7680-860B-B141-30284A07310E}"/>
          </ac:spMkLst>
        </pc:spChg>
        <pc:spChg chg="mod">
          <ac:chgData name="Antonio Ballesteros" userId="S::antonio.ballesteros@hutton.ac.uk::210b60d2-c1bc-454d-9512-fcf3a9ab8228" providerId="AD" clId="Web-{BF434137-CCA0-71BF-6932-403A2B237FC4}" dt="2023-08-31T23:09:36.020" v="248" actId="20577"/>
          <ac:spMkLst>
            <pc:docMk/>
            <pc:sldMk cId="3318121952" sldId="356"/>
            <ac:spMk id="3" creationId="{8D324536-B4B1-DEBD-8277-8DDBDFDCD514}"/>
          </ac:spMkLst>
        </pc:spChg>
        <pc:extLst>
          <p:ext xmlns:p="http://schemas.openxmlformats.org/presentationml/2006/main" uri="{D6D511B9-2390-475A-947B-AFAB55BFBCF1}">
            <pc226:cmChg xmlns:pc226="http://schemas.microsoft.com/office/powerpoint/2022/06/main/command" chg="del">
              <pc226:chgData name="Antonio Ballesteros" userId="S::antonio.ballesteros@hutton.ac.uk::210b60d2-c1bc-454d-9512-fcf3a9ab8228" providerId="AD" clId="Web-{BF434137-CCA0-71BF-6932-403A2B237FC4}" dt="2023-09-01T09:20:16.346" v="564"/>
              <pc2:cmMkLst xmlns:pc2="http://schemas.microsoft.com/office/powerpoint/2019/9/main/command">
                <pc:docMk/>
                <pc:sldMk cId="3318121952" sldId="356"/>
                <pc2:cmMk id="{BE211471-B706-4FB3-AB8A-510FF1B57C21}"/>
              </pc2:cmMkLst>
            </pc226:cmChg>
          </p:ext>
        </pc:extLst>
      </pc:sldChg>
      <pc:sldChg chg="new del">
        <pc:chgData name="Antonio Ballesteros" userId="S::antonio.ballesteros@hutton.ac.uk::210b60d2-c1bc-454d-9512-fcf3a9ab8228" providerId="AD" clId="Web-{BF434137-CCA0-71BF-6932-403A2B237FC4}" dt="2023-09-01T08:44:27.058" v="297"/>
        <pc:sldMkLst>
          <pc:docMk/>
          <pc:sldMk cId="411598428" sldId="357"/>
        </pc:sldMkLst>
      </pc:sldChg>
      <pc:sldChg chg="modSp new del">
        <pc:chgData name="Antonio Ballesteros" userId="S::antonio.ballesteros@hutton.ac.uk::210b60d2-c1bc-454d-9512-fcf3a9ab8228" providerId="AD" clId="Web-{BF434137-CCA0-71BF-6932-403A2B237FC4}" dt="2023-09-01T08:47:29.048" v="333"/>
        <pc:sldMkLst>
          <pc:docMk/>
          <pc:sldMk cId="3672421422" sldId="357"/>
        </pc:sldMkLst>
        <pc:spChg chg="mod">
          <ac:chgData name="Antonio Ballesteros" userId="S::antonio.ballesteros@hutton.ac.uk::210b60d2-c1bc-454d-9512-fcf3a9ab8228" providerId="AD" clId="Web-{BF434137-CCA0-71BF-6932-403A2B237FC4}" dt="2023-09-01T08:47:02.110" v="317" actId="20577"/>
          <ac:spMkLst>
            <pc:docMk/>
            <pc:sldMk cId="3672421422" sldId="357"/>
            <ac:spMk id="2" creationId="{48473535-8435-8410-303B-5A1EA6E2D92C}"/>
          </ac:spMkLst>
        </pc:spChg>
        <pc:spChg chg="mod">
          <ac:chgData name="Antonio Ballesteros" userId="S::antonio.ballesteros@hutton.ac.uk::210b60d2-c1bc-454d-9512-fcf3a9ab8228" providerId="AD" clId="Web-{BF434137-CCA0-71BF-6932-403A2B237FC4}" dt="2023-09-01T08:47:26.829" v="332" actId="20577"/>
          <ac:spMkLst>
            <pc:docMk/>
            <pc:sldMk cId="3672421422" sldId="357"/>
            <ac:spMk id="3" creationId="{E620C2D3-9D08-BBD1-9061-E3F9960FD4BB}"/>
          </ac:spMkLst>
        </pc:spChg>
      </pc:sldChg>
      <pc:sldChg chg="modSp new modNotes">
        <pc:chgData name="Antonio Ballesteros" userId="S::antonio.ballesteros@hutton.ac.uk::210b60d2-c1bc-454d-9512-fcf3a9ab8228" providerId="AD" clId="Web-{BF434137-CCA0-71BF-6932-403A2B237FC4}" dt="2023-09-01T09:37:25.770" v="609"/>
        <pc:sldMkLst>
          <pc:docMk/>
          <pc:sldMk cId="4218392574" sldId="357"/>
        </pc:sldMkLst>
        <pc:spChg chg="mod">
          <ac:chgData name="Antonio Ballesteros" userId="S::antonio.ballesteros@hutton.ac.uk::210b60d2-c1bc-454d-9512-fcf3a9ab8228" providerId="AD" clId="Web-{BF434137-CCA0-71BF-6932-403A2B237FC4}" dt="2023-09-01T08:51:11.321" v="363" actId="20577"/>
          <ac:spMkLst>
            <pc:docMk/>
            <pc:sldMk cId="4218392574" sldId="357"/>
            <ac:spMk id="2" creationId="{901FA1E0-B0C9-9811-A22F-BF7266FAF113}"/>
          </ac:spMkLst>
        </pc:spChg>
        <pc:spChg chg="mod">
          <ac:chgData name="Antonio Ballesteros" userId="S::antonio.ballesteros@hutton.ac.uk::210b60d2-c1bc-454d-9512-fcf3a9ab8228" providerId="AD" clId="Web-{BF434137-CCA0-71BF-6932-403A2B237FC4}" dt="2023-09-01T08:55:55.908" v="549" actId="20577"/>
          <ac:spMkLst>
            <pc:docMk/>
            <pc:sldMk cId="4218392574" sldId="357"/>
            <ac:spMk id="3" creationId="{634388B6-C5DB-F9C9-F727-EC30EFFBE8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F3EFF-332A-425C-AAA6-5E9401F7DE85}" type="datetimeFigureOut">
              <a:rPr lang="en-GB" smtClean="0"/>
              <a:t>01/09/2023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59B13-09A0-4C6E-86E8-3F341EBB94F5}" type="slidenum">
              <a:rPr lang="en-GB" smtClean="0"/>
              <a:t>‹#›</a:t>
            </a:fld>
            <a:endParaRPr lang="en-GB"/>
          </a:p>
        </p:txBody>
      </p:sp>
    </p:spTree>
    <p:extLst>
      <p:ext uri="{BB962C8B-B14F-4D97-AF65-F5344CB8AC3E}">
        <p14:creationId xmlns:p14="http://schemas.microsoft.com/office/powerpoint/2010/main" val="236941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59B13-09A0-4C6E-86E8-3F341EBB94F5}" type="slidenum">
              <a:rPr lang="en-GB" smtClean="0"/>
              <a:t>2</a:t>
            </a:fld>
            <a:endParaRPr lang="en-GB"/>
          </a:p>
        </p:txBody>
      </p:sp>
    </p:spTree>
    <p:extLst>
      <p:ext uri="{BB962C8B-B14F-4D97-AF65-F5344CB8AC3E}">
        <p14:creationId xmlns:p14="http://schemas.microsoft.com/office/powerpoint/2010/main" val="120648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Calibri" panose="020F0502020204030204" pitchFamily="34" charset="0"/>
                <a:ea typeface="Calibri" panose="020F0502020204030204" pitchFamily="34" charset="0"/>
                <a:cs typeface="Arial" panose="020B0604020202020204" pitchFamily="34" charset="0"/>
              </a:rPr>
              <a:t>The Dasgupta review highlights how while there is a need for all humans to enjoy a basic set of universal needs (Sen 1999), beyond these, our concerns with the environment are diverse. The way humans relate to nature is unequal and based on structural conditions beyond the natural environment. Every community will develop different imaginaries (Anderson 2006) about their relationship with nature. Simultaneously, by using terms like </a:t>
            </a:r>
            <a:r>
              <a:rPr lang="en-GB" sz="1200" i="1" kern="100">
                <a:effectLst/>
                <a:latin typeface="Calibri" panose="020F0502020204030204" pitchFamily="34" charset="0"/>
                <a:ea typeface="Calibri" panose="020F0502020204030204" pitchFamily="34" charset="0"/>
                <a:cs typeface="Arial" panose="020B0604020202020204" pitchFamily="34" charset="0"/>
              </a:rPr>
              <a:t>ecosystem portfolio </a:t>
            </a:r>
            <a:r>
              <a:rPr lang="en-GB" sz="1200" kern="100">
                <a:effectLst/>
                <a:latin typeface="Calibri" panose="020F0502020204030204" pitchFamily="34" charset="0"/>
                <a:ea typeface="Calibri" panose="020F0502020204030204" pitchFamily="34" charset="0"/>
                <a:cs typeface="Arial" panose="020B0604020202020204" pitchFamily="34" charset="0"/>
              </a:rPr>
              <a:t>and </a:t>
            </a:r>
            <a:r>
              <a:rPr lang="en-GB" sz="1200" i="1" kern="100">
                <a:effectLst/>
                <a:latin typeface="Calibri" panose="020F0502020204030204" pitchFamily="34" charset="0"/>
                <a:ea typeface="Calibri" panose="020F0502020204030204" pitchFamily="34" charset="0"/>
                <a:cs typeface="Arial" panose="020B0604020202020204" pitchFamily="34" charset="0"/>
              </a:rPr>
              <a:t>natural assets, </a:t>
            </a:r>
            <a:r>
              <a:rPr lang="en-GB" sz="1200" kern="100">
                <a:effectLst/>
                <a:latin typeface="Calibri" panose="020F0502020204030204" pitchFamily="34" charset="0"/>
                <a:ea typeface="Calibri" panose="020F0502020204030204" pitchFamily="34" charset="0"/>
                <a:cs typeface="Arial" panose="020B0604020202020204" pitchFamily="34" charset="0"/>
              </a:rPr>
              <a:t>the Dasgupta Review is part of a larger trend where biodiversity and other environmental elements are translated into economic terms. The economisation of the environment, together with other realms of public life, is part of a long-time endeavour that sees the </a:t>
            </a:r>
            <a:r>
              <a:rPr lang="en-GB" sz="1200" kern="100" err="1">
                <a:effectLst/>
                <a:latin typeface="Calibri" panose="020F0502020204030204" pitchFamily="34" charset="0"/>
                <a:ea typeface="Calibri" panose="020F0502020204030204" pitchFamily="34" charset="0"/>
                <a:cs typeface="Arial" panose="020B0604020202020204" pitchFamily="34" charset="0"/>
              </a:rPr>
              <a:t>montetisation</a:t>
            </a:r>
            <a:r>
              <a:rPr lang="en-GB" sz="1200" kern="100">
                <a:effectLst/>
                <a:latin typeface="Calibri" panose="020F0502020204030204" pitchFamily="34" charset="0"/>
                <a:ea typeface="Calibri" panose="020F0502020204030204" pitchFamily="34" charset="0"/>
                <a:cs typeface="Arial" panose="020B0604020202020204" pitchFamily="34" charset="0"/>
              </a:rPr>
              <a:t> of public life as </a:t>
            </a:r>
            <a:r>
              <a:rPr lang="en-GB" sz="1200" i="1" kern="100">
                <a:effectLst/>
                <a:latin typeface="Calibri" panose="020F0502020204030204" pitchFamily="34" charset="0"/>
                <a:ea typeface="Calibri" panose="020F0502020204030204" pitchFamily="34" charset="0"/>
                <a:cs typeface="Arial" panose="020B0604020202020204" pitchFamily="34" charset="0"/>
              </a:rPr>
              <a:t>lingua franca </a:t>
            </a:r>
            <a:r>
              <a:rPr lang="en-GB" sz="1200" kern="100">
                <a:effectLst/>
                <a:latin typeface="Calibri" panose="020F0502020204030204" pitchFamily="34" charset="0"/>
                <a:ea typeface="Calibri" panose="020F0502020204030204" pitchFamily="34" charset="0"/>
                <a:cs typeface="Arial" panose="020B0604020202020204" pitchFamily="34" charset="0"/>
              </a:rPr>
              <a:t>among policymakers. Following this path, there has been a move to monetise not only the services provided by nature, but to go one step behind an understand nature as assets. This move has developed the concept of Natural Capital (NC).</a:t>
            </a:r>
            <a:endParaRPr lang="en-GB"/>
          </a:p>
        </p:txBody>
      </p:sp>
      <p:sp>
        <p:nvSpPr>
          <p:cNvPr id="4" name="Slide Number Placeholder 3"/>
          <p:cNvSpPr>
            <a:spLocks noGrp="1"/>
          </p:cNvSpPr>
          <p:nvPr>
            <p:ph type="sldNum" sz="quarter" idx="5"/>
          </p:nvPr>
        </p:nvSpPr>
        <p:spPr/>
        <p:txBody>
          <a:bodyPr/>
          <a:lstStyle/>
          <a:p>
            <a:fld id="{6EC59B13-09A0-4C6E-86E8-3F341EBB94F5}" type="slidenum">
              <a:rPr lang="en-GB" smtClean="0"/>
              <a:t>3</a:t>
            </a:fld>
            <a:endParaRPr lang="en-GB"/>
          </a:p>
        </p:txBody>
      </p:sp>
    </p:spTree>
    <p:extLst>
      <p:ext uri="{BB962C8B-B14F-4D97-AF65-F5344CB8AC3E}">
        <p14:creationId xmlns:p14="http://schemas.microsoft.com/office/powerpoint/2010/main" val="110226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59B13-09A0-4C6E-86E8-3F341EBB94F5}" type="slidenum">
              <a:rPr lang="en-GB" smtClean="0"/>
              <a:t>4</a:t>
            </a:fld>
            <a:endParaRPr lang="en-GB"/>
          </a:p>
        </p:txBody>
      </p:sp>
    </p:spTree>
    <p:extLst>
      <p:ext uri="{BB962C8B-B14F-4D97-AF65-F5344CB8AC3E}">
        <p14:creationId xmlns:p14="http://schemas.microsoft.com/office/powerpoint/2010/main" val="35411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59B13-09A0-4C6E-86E8-3F341EBB94F5}" type="slidenum">
              <a:rPr lang="en-GB" smtClean="0"/>
              <a:t>5</a:t>
            </a:fld>
            <a:endParaRPr lang="en-GB"/>
          </a:p>
        </p:txBody>
      </p:sp>
    </p:spTree>
    <p:extLst>
      <p:ext uri="{BB962C8B-B14F-4D97-AF65-F5344CB8AC3E}">
        <p14:creationId xmlns:p14="http://schemas.microsoft.com/office/powerpoint/2010/main" val="298313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currently receiving much support by Scottish and UK policy and agencies (Claret et al., 2018), with a plethora of initiatives to represent NC. Also Internationally relevant – e.g. UN WAVES initiative.</a:t>
            </a:r>
          </a:p>
          <a:p>
            <a:r>
              <a:rPr lang="en-GB"/>
              <a:t>It could be considered ‘just’ in terms of a framing, perhaps in combination with other capitals.</a:t>
            </a:r>
            <a:endParaRPr lang="en-GB">
              <a:cs typeface="Calibri"/>
            </a:endParaRPr>
          </a:p>
        </p:txBody>
      </p:sp>
      <p:sp>
        <p:nvSpPr>
          <p:cNvPr id="4" name="Slide Number Placeholder 3"/>
          <p:cNvSpPr>
            <a:spLocks noGrp="1"/>
          </p:cNvSpPr>
          <p:nvPr>
            <p:ph type="sldNum" sz="quarter" idx="5"/>
          </p:nvPr>
        </p:nvSpPr>
        <p:spPr/>
        <p:txBody>
          <a:bodyPr/>
          <a:lstStyle/>
          <a:p>
            <a:fld id="{6EC59B13-09A0-4C6E-86E8-3F341EBB94F5}" type="slidenum">
              <a:rPr lang="en-GB" smtClean="0"/>
              <a:t>6</a:t>
            </a:fld>
            <a:endParaRPr lang="en-GB"/>
          </a:p>
        </p:txBody>
      </p:sp>
    </p:spTree>
    <p:extLst>
      <p:ext uri="{BB962C8B-B14F-4D97-AF65-F5344CB8AC3E}">
        <p14:creationId xmlns:p14="http://schemas.microsoft.com/office/powerpoint/2010/main" val="207941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ct val="20000"/>
              </a:spcBef>
              <a:buFont typeface="Symbol,Sans-Serif"/>
              <a:buChar char=""/>
            </a:pPr>
            <a:r>
              <a:rPr lang="en-GB" b="1"/>
              <a:t>Valuation</a:t>
            </a:r>
            <a:r>
              <a:rPr lang="en-GB"/>
              <a:t>: Natural capital attempts to assign economic values to ecosystem services, even though many of these services were previously considered free and unquantifiable.</a:t>
            </a:r>
            <a:endParaRPr lang="en-US"/>
          </a:p>
          <a:p>
            <a:pPr marL="342900" indent="-342900">
              <a:lnSpc>
                <a:spcPct val="107000"/>
              </a:lnSpc>
              <a:spcBef>
                <a:spcPct val="20000"/>
              </a:spcBef>
              <a:buFont typeface="Symbol,Sans-Serif"/>
              <a:buChar char=""/>
            </a:pPr>
            <a:r>
              <a:rPr lang="en-GB" b="1"/>
              <a:t>Sustainability</a:t>
            </a:r>
            <a:r>
              <a:rPr lang="en-GB"/>
              <a:t>: The concept underscores the importance of maintaining the health and integrity of ecosystems to ensure the continued provision of services over the long term. Unsustainable exploitation of natural resources can deplete natural capital and lead to negative consequences for both the environment and human well-being.</a:t>
            </a:r>
          </a:p>
          <a:p>
            <a:pPr marL="342900" indent="-342900">
              <a:lnSpc>
                <a:spcPct val="107000"/>
              </a:lnSpc>
              <a:spcBef>
                <a:spcPct val="20000"/>
              </a:spcBef>
              <a:buFont typeface="Symbol,Sans-Serif"/>
              <a:buChar char=""/>
            </a:pPr>
            <a:r>
              <a:rPr lang="en-GB" b="1"/>
              <a:t>Accounting</a:t>
            </a:r>
            <a:r>
              <a:rPr lang="en-GB"/>
              <a:t>: Governments, businesses, and organizations are increasingly incorporating natural capital accounting into their decision-making processes. This involves tracking changes in the quantity and quality of natural resources and the associated services they provide.</a:t>
            </a:r>
            <a:endParaRPr lang="en-GB">
              <a:cs typeface="Calibri"/>
            </a:endParaRPr>
          </a:p>
          <a:p>
            <a:pPr marL="342900" indent="-342900">
              <a:lnSpc>
                <a:spcPct val="107000"/>
              </a:lnSpc>
              <a:spcBef>
                <a:spcPct val="20000"/>
              </a:spcBef>
              <a:buFont typeface="Symbol,Sans-Serif"/>
              <a:buChar char=""/>
            </a:pPr>
            <a:r>
              <a:rPr lang="en-GB" b="1"/>
              <a:t>Policy Development</a:t>
            </a:r>
            <a:r>
              <a:rPr lang="en-GB"/>
              <a:t>: Natural capital thinking can inform policies related to conservation, land management, water resource management, climate change mitigation, and more. It encourages considering the long-term benefits of ecosystem services alongside short-term economic gains.</a:t>
            </a:r>
            <a:endParaRPr lang="en-GB">
              <a:cs typeface="Calibri"/>
            </a:endParaRPr>
          </a:p>
          <a:p>
            <a:pPr marL="342900" indent="-342900">
              <a:lnSpc>
                <a:spcPct val="107000"/>
              </a:lnSpc>
              <a:spcBef>
                <a:spcPct val="20000"/>
              </a:spcBef>
              <a:buFont typeface="Symbol,Sans-Serif"/>
              <a:buChar char=""/>
            </a:pPr>
            <a:r>
              <a:rPr lang="en-GB" b="1"/>
              <a:t>Economic Benefits</a:t>
            </a:r>
            <a:r>
              <a:rPr lang="en-GB"/>
              <a:t>: Recognizing the economic value of ecosystem services can lead to more sustainable business practices. For instance, a company might realize the economic advantages of preserving a wetland that naturally filters water, reducing the costs of water treatment.</a:t>
            </a:r>
            <a:endParaRPr lang="en-GB">
              <a:cs typeface="Calibri"/>
            </a:endParaRPr>
          </a:p>
          <a:p>
            <a:pPr marL="285750" indent="-285750">
              <a:lnSpc>
                <a:spcPct val="107000"/>
              </a:lnSpc>
              <a:spcBef>
                <a:spcPct val="20000"/>
              </a:spcBef>
              <a:buFont typeface="Symbol,Sans-Serif"/>
              <a:buChar char=""/>
            </a:pPr>
            <a:r>
              <a:rPr lang="en-GB" b="1"/>
              <a:t>Trade-offs</a:t>
            </a:r>
            <a:r>
              <a:rPr lang="en-GB"/>
              <a:t>: Decision-makers often face trade-offs between short-term economic gains and long-term ecological sustainability. </a:t>
            </a:r>
            <a:endParaRPr lang="en-US"/>
          </a:p>
          <a:p>
            <a:pPr marL="342900" indent="-342900">
              <a:lnSpc>
                <a:spcPct val="107000"/>
              </a:lnSpc>
              <a:spcBef>
                <a:spcPct val="20000"/>
              </a:spcBef>
              <a:buFont typeface="Symbol,Sans-Serif"/>
              <a:buChar char=""/>
            </a:pPr>
            <a:r>
              <a:rPr lang="en-GB" b="1"/>
              <a:t>Resilience</a:t>
            </a:r>
            <a:r>
              <a:rPr lang="en-GB"/>
              <a:t>: Healthy ecosystems are more resilient to disturbances and changes, contributing to disaster risk reduction and climate change adaptation.</a:t>
            </a:r>
            <a:endParaRPr lang="en-US"/>
          </a:p>
        </p:txBody>
      </p:sp>
      <p:sp>
        <p:nvSpPr>
          <p:cNvPr id="4" name="Slide Number Placeholder 3"/>
          <p:cNvSpPr>
            <a:spLocks noGrp="1"/>
          </p:cNvSpPr>
          <p:nvPr>
            <p:ph type="sldNum" sz="quarter" idx="5"/>
          </p:nvPr>
        </p:nvSpPr>
        <p:spPr/>
        <p:txBody>
          <a:bodyPr/>
          <a:lstStyle/>
          <a:p>
            <a:fld id="{6EC59B13-09A0-4C6E-86E8-3F341EBB94F5}" type="slidenum">
              <a:rPr lang="en-GB" smtClean="0"/>
              <a:t>7</a:t>
            </a:fld>
            <a:endParaRPr lang="en-GB"/>
          </a:p>
        </p:txBody>
      </p:sp>
    </p:spTree>
    <p:extLst>
      <p:ext uri="{BB962C8B-B14F-4D97-AF65-F5344CB8AC3E}">
        <p14:creationId xmlns:p14="http://schemas.microsoft.com/office/powerpoint/2010/main" val="313237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Working with NC thus tends to </a:t>
            </a:r>
            <a:r>
              <a:rPr lang="en-GB" err="1"/>
              <a:t>assetisation</a:t>
            </a:r>
            <a:r>
              <a:rPr lang="en-GB"/>
              <a:t> (</a:t>
            </a:r>
            <a:r>
              <a:rPr lang="en-GB" err="1"/>
              <a:t>Levidow</a:t>
            </a:r>
            <a:r>
              <a:rPr lang="en-GB"/>
              <a:t> 2020). This </a:t>
            </a:r>
            <a:endParaRPr lang="en-US"/>
          </a:p>
        </p:txBody>
      </p:sp>
      <p:sp>
        <p:nvSpPr>
          <p:cNvPr id="4" name="Slide Number Placeholder 3"/>
          <p:cNvSpPr>
            <a:spLocks noGrp="1"/>
          </p:cNvSpPr>
          <p:nvPr>
            <p:ph type="sldNum" sz="quarter" idx="5"/>
          </p:nvPr>
        </p:nvSpPr>
        <p:spPr/>
        <p:txBody>
          <a:bodyPr/>
          <a:lstStyle/>
          <a:p>
            <a:fld id="{6EC59B13-09A0-4C6E-86E8-3F341EBB94F5}" type="slidenum">
              <a:rPr lang="en-GB" smtClean="0"/>
              <a:t>9</a:t>
            </a:fld>
            <a:endParaRPr lang="en-GB"/>
          </a:p>
        </p:txBody>
      </p:sp>
    </p:spTree>
    <p:extLst>
      <p:ext uri="{BB962C8B-B14F-4D97-AF65-F5344CB8AC3E}">
        <p14:creationId xmlns:p14="http://schemas.microsoft.com/office/powerpoint/2010/main" val="53808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being used, here only for discussion purposes </a:t>
            </a:r>
          </a:p>
          <a:p>
            <a:endParaRPr lang="en-US">
              <a:cs typeface="Calibri"/>
            </a:endParaRPr>
          </a:p>
        </p:txBody>
      </p:sp>
      <p:sp>
        <p:nvSpPr>
          <p:cNvPr id="4" name="Slide Number Placeholder 3"/>
          <p:cNvSpPr>
            <a:spLocks noGrp="1"/>
          </p:cNvSpPr>
          <p:nvPr>
            <p:ph type="sldNum" sz="quarter" idx="5"/>
          </p:nvPr>
        </p:nvSpPr>
        <p:spPr/>
        <p:txBody>
          <a:bodyPr/>
          <a:lstStyle/>
          <a:p>
            <a:fld id="{6EC59B13-09A0-4C6E-86E8-3F341EBB94F5}" type="slidenum">
              <a:rPr lang="en-GB" smtClean="0"/>
              <a:t>10</a:t>
            </a:fld>
            <a:endParaRPr lang="en-GB"/>
          </a:p>
        </p:txBody>
      </p:sp>
    </p:spTree>
    <p:extLst>
      <p:ext uri="{BB962C8B-B14F-4D97-AF65-F5344CB8AC3E}">
        <p14:creationId xmlns:p14="http://schemas.microsoft.com/office/powerpoint/2010/main" val="212519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59B13-09A0-4C6E-86E8-3F341EBB94F5}" type="slidenum">
              <a:rPr lang="en-GB" smtClean="0"/>
              <a:t>13</a:t>
            </a:fld>
            <a:endParaRPr lang="en-GB"/>
          </a:p>
        </p:txBody>
      </p:sp>
    </p:spTree>
    <p:extLst>
      <p:ext uri="{BB962C8B-B14F-4D97-AF65-F5344CB8AC3E}">
        <p14:creationId xmlns:p14="http://schemas.microsoft.com/office/powerpoint/2010/main" val="2453130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op ban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4978"/>
            <a:ext cx="9144000" cy="1325618"/>
          </a:xfrm>
          <a:prstGeom prst="rect">
            <a:avLst/>
          </a:prstGeom>
        </p:spPr>
      </p:pic>
      <p:sp>
        <p:nvSpPr>
          <p:cNvPr id="7" name="Title 1"/>
          <p:cNvSpPr>
            <a:spLocks noGrp="1"/>
          </p:cNvSpPr>
          <p:nvPr>
            <p:ph type="ctrTitle" hasCustomPrompt="1"/>
          </p:nvPr>
        </p:nvSpPr>
        <p:spPr>
          <a:xfrm>
            <a:off x="474316" y="1661660"/>
            <a:ext cx="6139877" cy="646331"/>
          </a:xfrm>
        </p:spPr>
        <p:txBody>
          <a:bodyPr anchor="t" anchorCtr="0">
            <a:spAutoFit/>
          </a:bodyPr>
          <a:lstStyle>
            <a:lvl1pPr algn="l">
              <a:defRPr sz="3600" b="1" i="0">
                <a:solidFill>
                  <a:srgbClr val="555559"/>
                </a:solidFill>
              </a:defRPr>
            </a:lvl1pPr>
          </a:lstStyle>
          <a:p>
            <a:r>
              <a:rPr lang="en-GB"/>
              <a:t>Click to edit title </a:t>
            </a:r>
            <a:endParaRPr lang="en-US"/>
          </a:p>
        </p:txBody>
      </p:sp>
      <p:sp>
        <p:nvSpPr>
          <p:cNvPr id="8" name="Subtitle 2"/>
          <p:cNvSpPr>
            <a:spLocks noGrp="1"/>
          </p:cNvSpPr>
          <p:nvPr>
            <p:ph type="subTitle" idx="1" hasCustomPrompt="1"/>
          </p:nvPr>
        </p:nvSpPr>
        <p:spPr>
          <a:xfrm>
            <a:off x="474315" y="4101199"/>
            <a:ext cx="5908148" cy="461665"/>
          </a:xfrm>
        </p:spPr>
        <p:txBody>
          <a:bodyPr wrap="square" anchor="b" anchorCtr="0">
            <a:spAutoFit/>
          </a:bodyPr>
          <a:lstStyle>
            <a:lvl1pPr marL="0" indent="0" algn="l">
              <a:buNone/>
              <a:defRPr sz="2400" b="1" i="0" baseline="0">
                <a:solidFill>
                  <a:srgbClr val="799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A Presentation by Presenter’s Name </a:t>
            </a:r>
          </a:p>
        </p:txBody>
      </p:sp>
      <p:sp>
        <p:nvSpPr>
          <p:cNvPr id="9" name="Slide Number Placeholder 3"/>
          <p:cNvSpPr>
            <a:spLocks noGrp="1"/>
          </p:cNvSpPr>
          <p:nvPr>
            <p:ph type="sldNum" sz="quarter" idx="4"/>
          </p:nvPr>
        </p:nvSpPr>
        <p:spPr>
          <a:xfrm>
            <a:off x="6838135"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49427-101C-9342-B4D0-0FE54A334EC0}" type="slidenum">
              <a:rPr lang="en-US" smtClean="0"/>
              <a:t>‹#›</a:t>
            </a:fld>
            <a:endParaRPr lang="en-US"/>
          </a:p>
        </p:txBody>
      </p:sp>
      <p:pic>
        <p:nvPicPr>
          <p:cNvPr id="4" name="Picture 3" descr="JHI_logo_Horiz.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4193" y="3552431"/>
            <a:ext cx="2147469" cy="993731"/>
          </a:xfrm>
          <a:prstGeom prst="rect">
            <a:avLst/>
          </a:prstGeom>
        </p:spPr>
      </p:pic>
    </p:spTree>
    <p:extLst>
      <p:ext uri="{BB962C8B-B14F-4D97-AF65-F5344CB8AC3E}">
        <p14:creationId xmlns:p14="http://schemas.microsoft.com/office/powerpoint/2010/main" val="145850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 Slide">
    <p:spTree>
      <p:nvGrpSpPr>
        <p:cNvPr id="1" name=""/>
        <p:cNvGrpSpPr/>
        <p:nvPr/>
      </p:nvGrpSpPr>
      <p:grpSpPr>
        <a:xfrm>
          <a:off x="0" y="0"/>
          <a:ext cx="0" cy="0"/>
          <a:chOff x="0" y="0"/>
          <a:chExt cx="0" cy="0"/>
        </a:xfrm>
      </p:grpSpPr>
      <p:pic>
        <p:nvPicPr>
          <p:cNvPr id="13" name="Picture 12" descr="SGS_ISO 9001_TCL_H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240" y="4199908"/>
            <a:ext cx="683136" cy="666845"/>
          </a:xfrm>
          <a:prstGeom prst="rect">
            <a:avLst/>
          </a:prstGeom>
        </p:spPr>
      </p:pic>
      <p:pic>
        <p:nvPicPr>
          <p:cNvPr id="14" name="Picture 13" descr="SGS_ISO 14001_TCL_H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1823" y="4199909"/>
            <a:ext cx="683136" cy="666845"/>
          </a:xfrm>
          <a:prstGeom prst="rect">
            <a:avLst/>
          </a:prstGeom>
        </p:spPr>
      </p:pic>
      <p:sp>
        <p:nvSpPr>
          <p:cNvPr id="2" name="Title 1"/>
          <p:cNvSpPr>
            <a:spLocks noGrp="1"/>
          </p:cNvSpPr>
          <p:nvPr>
            <p:ph type="title" hasCustomPrompt="1"/>
          </p:nvPr>
        </p:nvSpPr>
        <p:spPr>
          <a:xfrm>
            <a:off x="457201" y="1001602"/>
            <a:ext cx="6271595" cy="547290"/>
          </a:xfrm>
        </p:spPr>
        <p:txBody>
          <a:bodyPr>
            <a:normAutofit/>
          </a:bodyPr>
          <a:lstStyle>
            <a:lvl1pPr>
              <a:defRPr sz="2400" b="0"/>
            </a:lvl1pPr>
          </a:lstStyle>
          <a:p>
            <a:r>
              <a:rPr lang="en-GB"/>
              <a:t>Thanks to</a:t>
            </a:r>
            <a:r>
              <a:rPr lang="mr-IN"/>
              <a:t>…</a:t>
            </a:r>
            <a:endParaRPr lang="en-US"/>
          </a:p>
        </p:txBody>
      </p:sp>
      <p:pic>
        <p:nvPicPr>
          <p:cNvPr id="12" name="Content Placeholder 3" descr="JHI_Vert_Web.png"/>
          <p:cNvPicPr>
            <a:picLocks noChangeAspect="1"/>
          </p:cNvPicPr>
          <p:nvPr userDrawn="1"/>
        </p:nvPicPr>
        <p:blipFill>
          <a:blip r:embed="rId4"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pic>
        <p:nvPicPr>
          <p:cNvPr id="5" name="Picture 4" descr="SG_Dual_linear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77220" y="4411713"/>
            <a:ext cx="2121139" cy="387451"/>
          </a:xfrm>
          <a:prstGeom prst="rect">
            <a:avLst/>
          </a:prstGeom>
        </p:spPr>
      </p:pic>
      <p:pic>
        <p:nvPicPr>
          <p:cNvPr id="9" name="Picture 8" descr="stonewallscot-diversitychampion-logo-black.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6410" y="4122411"/>
            <a:ext cx="865868" cy="888489"/>
          </a:xfrm>
          <a:prstGeom prst="rect">
            <a:avLst/>
          </a:prstGeom>
        </p:spPr>
      </p:pic>
      <p:pic>
        <p:nvPicPr>
          <p:cNvPr id="10" name="Picture 9">
            <a:extLst>
              <a:ext uri="{FF2B5EF4-FFF2-40B4-BE49-F238E27FC236}">
                <a16:creationId xmlns:a16="http://schemas.microsoft.com/office/drawing/2014/main" id="{4A8306CB-68C0-5747-B52D-6821499FBF88}"/>
              </a:ext>
            </a:extLst>
          </p:cNvPr>
          <p:cNvPicPr>
            <a:picLocks noChangeAspect="1"/>
          </p:cNvPicPr>
          <p:nvPr userDrawn="1"/>
        </p:nvPicPr>
        <p:blipFill>
          <a:blip r:embed="rId7"/>
          <a:stretch>
            <a:fillRect/>
          </a:stretch>
        </p:blipFill>
        <p:spPr>
          <a:xfrm>
            <a:off x="2908168" y="4104593"/>
            <a:ext cx="1612269" cy="906901"/>
          </a:xfrm>
          <a:prstGeom prst="rect">
            <a:avLst/>
          </a:prstGeom>
        </p:spPr>
      </p:pic>
    </p:spTree>
    <p:extLst>
      <p:ext uri="{BB962C8B-B14F-4D97-AF65-F5344CB8AC3E}">
        <p14:creationId xmlns:p14="http://schemas.microsoft.com/office/powerpoint/2010/main" val="1314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grey icons.png"/>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393700" y="4417385"/>
            <a:ext cx="8293100" cy="603938"/>
          </a:xfrm>
          <a:prstGeom prst="rect">
            <a:avLst/>
          </a:prstGeom>
        </p:spPr>
      </p:pic>
      <p:pic>
        <p:nvPicPr>
          <p:cNvPr id="8" name="Content Placeholder 3" descr="JHI_Vert_Web.png"/>
          <p:cNvPicPr>
            <a:picLocks noChangeAspect="1"/>
          </p:cNvPicPr>
          <p:nvPr userDrawn="1"/>
        </p:nvPicPr>
        <p:blipFill>
          <a:blip r:embed="rId3"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sp>
        <p:nvSpPr>
          <p:cNvPr id="2" name="Title 1"/>
          <p:cNvSpPr>
            <a:spLocks noGrp="1"/>
          </p:cNvSpPr>
          <p:nvPr>
            <p:ph type="title"/>
          </p:nvPr>
        </p:nvSpPr>
        <p:spPr>
          <a:xfrm>
            <a:off x="457201" y="222260"/>
            <a:ext cx="7366038" cy="547290"/>
          </a:xfrm>
        </p:spPr>
        <p:txBody>
          <a:bodyPr/>
          <a:lstStyle/>
          <a:p>
            <a:r>
              <a:rPr lang="en-US"/>
              <a:t>Click to edit Master title style</a:t>
            </a:r>
          </a:p>
        </p:txBody>
      </p:sp>
      <p:sp>
        <p:nvSpPr>
          <p:cNvPr id="3" name="Content Placeholder 2"/>
          <p:cNvSpPr>
            <a:spLocks noGrp="1"/>
          </p:cNvSpPr>
          <p:nvPr>
            <p:ph idx="1"/>
          </p:nvPr>
        </p:nvSpPr>
        <p:spPr>
          <a:xfrm>
            <a:off x="457200" y="1200151"/>
            <a:ext cx="8229600" cy="2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7156D96-C350-4843-B71C-3443AE11BC44}" type="slidenum">
              <a:rPr lang="en-US" smtClean="0"/>
              <a:t>‹#›</a:t>
            </a:fld>
            <a:endParaRPr lang="en-US"/>
          </a:p>
        </p:txBody>
      </p:sp>
    </p:spTree>
    <p:extLst>
      <p:ext uri="{BB962C8B-B14F-4D97-AF65-F5344CB8AC3E}">
        <p14:creationId xmlns:p14="http://schemas.microsoft.com/office/powerpoint/2010/main" val="8408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Title and Content">
    <p:spTree>
      <p:nvGrpSpPr>
        <p:cNvPr id="1" name=""/>
        <p:cNvGrpSpPr/>
        <p:nvPr/>
      </p:nvGrpSpPr>
      <p:grpSpPr>
        <a:xfrm>
          <a:off x="0" y="0"/>
          <a:ext cx="0" cy="0"/>
          <a:chOff x="0" y="0"/>
          <a:chExt cx="0" cy="0"/>
        </a:xfrm>
      </p:grpSpPr>
      <p:pic>
        <p:nvPicPr>
          <p:cNvPr id="8" name="Content Placeholder 3" descr="JHI_Vert_Web.png"/>
          <p:cNvPicPr>
            <a:picLocks noChangeAspect="1"/>
          </p:cNvPicPr>
          <p:nvPr userDrawn="1"/>
        </p:nvPicPr>
        <p:blipFill>
          <a:blip r:embed="rId2"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sp>
        <p:nvSpPr>
          <p:cNvPr id="2" name="Title 1"/>
          <p:cNvSpPr>
            <a:spLocks noGrp="1"/>
          </p:cNvSpPr>
          <p:nvPr>
            <p:ph type="title"/>
          </p:nvPr>
        </p:nvSpPr>
        <p:spPr>
          <a:xfrm>
            <a:off x="457201" y="222260"/>
            <a:ext cx="7366038" cy="547290"/>
          </a:xfrm>
        </p:spPr>
        <p:txBody>
          <a:bodyPr/>
          <a:lstStyle/>
          <a:p>
            <a:r>
              <a:rPr lang="en-US"/>
              <a:t>Click to edit Master title style</a:t>
            </a:r>
          </a:p>
        </p:txBody>
      </p:sp>
      <p:sp>
        <p:nvSpPr>
          <p:cNvPr id="3" name="Content Placeholder 2"/>
          <p:cNvSpPr>
            <a:spLocks noGrp="1"/>
          </p:cNvSpPr>
          <p:nvPr>
            <p:ph idx="1"/>
          </p:nvPr>
        </p:nvSpPr>
        <p:spPr>
          <a:xfrm>
            <a:off x="457200" y="1200151"/>
            <a:ext cx="8229600" cy="2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7156D96-C350-4843-B71C-3443AE11BC44}" type="slidenum">
              <a:rPr lang="en-US" smtClean="0"/>
              <a:t>‹#›</a:t>
            </a:fld>
            <a:endParaRPr lang="en-US"/>
          </a:p>
        </p:txBody>
      </p:sp>
    </p:spTree>
    <p:extLst>
      <p:ext uri="{BB962C8B-B14F-4D97-AF65-F5344CB8AC3E}">
        <p14:creationId xmlns:p14="http://schemas.microsoft.com/office/powerpoint/2010/main" val="354962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22260"/>
            <a:ext cx="7366038" cy="547290"/>
          </a:xfrm>
        </p:spPr>
        <p:txBody>
          <a:bodyPr/>
          <a:lstStyle>
            <a:lvl1pPr>
              <a:defRPr>
                <a:solidFill>
                  <a:schemeClr val="tx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07156D96-C350-4843-B71C-3443AE11BC44}" type="slidenum">
              <a:rPr lang="en-US" smtClean="0"/>
              <a:t>‹#›</a:t>
            </a:fld>
            <a:endParaRPr lang="en-US"/>
          </a:p>
        </p:txBody>
      </p:sp>
      <p:sp>
        <p:nvSpPr>
          <p:cNvPr id="5" name="Text Placeholder 4">
            <a:extLst>
              <a:ext uri="{FF2B5EF4-FFF2-40B4-BE49-F238E27FC236}">
                <a16:creationId xmlns:a16="http://schemas.microsoft.com/office/drawing/2014/main" id="{E56F07AF-DBA2-1C45-B40F-0519B9B87B3C}"/>
              </a:ext>
            </a:extLst>
          </p:cNvPr>
          <p:cNvSpPr>
            <a:spLocks noGrp="1"/>
          </p:cNvSpPr>
          <p:nvPr>
            <p:ph type="body" sz="quarter" idx="13" hasCustomPrompt="1"/>
          </p:nvPr>
        </p:nvSpPr>
        <p:spPr>
          <a:xfrm>
            <a:off x="8342111" y="128832"/>
            <a:ext cx="573555" cy="1161356"/>
          </a:xfrm>
          <a:blipFill>
            <a:blip r:embed="rId2"/>
            <a:stretch>
              <a:fillRect/>
            </a:stretch>
          </a:blipFill>
        </p:spPr>
        <p:txBody>
          <a:bodyPr/>
          <a:lstStyle>
            <a:lvl1pPr marL="0" indent="0">
              <a:buNone/>
              <a:defRPr/>
            </a:lvl1pPr>
            <a:lvl5pPr marL="1828800" indent="0">
              <a:buNone/>
              <a:defRPr/>
            </a:lvl5pPr>
          </a:lstStyle>
          <a:p>
            <a:pPr lvl="4"/>
            <a:r>
              <a:rPr lang="en-US"/>
              <a:t> </a:t>
            </a:r>
          </a:p>
        </p:txBody>
      </p:sp>
      <p:sp>
        <p:nvSpPr>
          <p:cNvPr id="9" name="Picture Placeholder 8">
            <a:extLst>
              <a:ext uri="{FF2B5EF4-FFF2-40B4-BE49-F238E27FC236}">
                <a16:creationId xmlns:a16="http://schemas.microsoft.com/office/drawing/2014/main" id="{8A40460F-8EA6-394F-9BE5-FAC51BC43E24}"/>
              </a:ext>
            </a:extLst>
          </p:cNvPr>
          <p:cNvSpPr>
            <a:spLocks noGrp="1"/>
          </p:cNvSpPr>
          <p:nvPr>
            <p:ph type="pic" sz="quarter" idx="14" hasCustomPrompt="1"/>
          </p:nvPr>
        </p:nvSpPr>
        <p:spPr>
          <a:xfrm>
            <a:off x="0" y="0"/>
            <a:ext cx="9144000" cy="5143500"/>
          </a:xfrm>
        </p:spPr>
        <p:txBody>
          <a:bodyPr/>
          <a:lstStyle>
            <a:lvl1pPr marL="0" indent="0">
              <a:buNone/>
              <a:defRPr/>
            </a:lvl1pPr>
          </a:lstStyle>
          <a:p>
            <a:r>
              <a:rPr lang="en-US"/>
              <a:t> </a:t>
            </a:r>
          </a:p>
        </p:txBody>
      </p:sp>
    </p:spTree>
    <p:extLst>
      <p:ext uri="{BB962C8B-B14F-4D97-AF65-F5344CB8AC3E}">
        <p14:creationId xmlns:p14="http://schemas.microsoft.com/office/powerpoint/2010/main" val="412899920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ainbow Title and Content">
    <p:spTree>
      <p:nvGrpSpPr>
        <p:cNvPr id="1" name=""/>
        <p:cNvGrpSpPr/>
        <p:nvPr/>
      </p:nvGrpSpPr>
      <p:grpSpPr>
        <a:xfrm>
          <a:off x="0" y="0"/>
          <a:ext cx="0" cy="0"/>
          <a:chOff x="0" y="0"/>
          <a:chExt cx="0" cy="0"/>
        </a:xfrm>
      </p:grpSpPr>
      <p:pic>
        <p:nvPicPr>
          <p:cNvPr id="8" name="Content Placeholder 3" descr="JHI_Vert_Web.png"/>
          <p:cNvPicPr>
            <a:picLocks noChangeAspect="1"/>
          </p:cNvPicPr>
          <p:nvPr userDrawn="1"/>
        </p:nvPicPr>
        <p:blipFill>
          <a:blip r:embed="rId2" cstate="print">
            <a:extLst>
              <a:ext uri="{28A0092B-C50C-407E-A947-70E740481C1C}">
                <a14:useLocalDpi xmlns:a14="http://schemas.microsoft.com/office/drawing/2010/main"/>
              </a:ext>
            </a:extLst>
          </a:blip>
          <a:srcRect l="-135523" r="-135523"/>
          <a:stretch>
            <a:fillRect/>
          </a:stretch>
        </p:blipFill>
        <p:spPr>
          <a:xfrm>
            <a:off x="7573037" y="245300"/>
            <a:ext cx="2111704" cy="1161356"/>
          </a:xfrm>
          <a:prstGeom prst="rect">
            <a:avLst/>
          </a:prstGeom>
        </p:spPr>
      </p:pic>
      <p:sp>
        <p:nvSpPr>
          <p:cNvPr id="2" name="Title 1"/>
          <p:cNvSpPr>
            <a:spLocks noGrp="1"/>
          </p:cNvSpPr>
          <p:nvPr>
            <p:ph type="title"/>
          </p:nvPr>
        </p:nvSpPr>
        <p:spPr>
          <a:xfrm>
            <a:off x="457201" y="222260"/>
            <a:ext cx="7366038" cy="547290"/>
          </a:xfrm>
        </p:spPr>
        <p:txBody>
          <a:bodyPr/>
          <a:lstStyle/>
          <a:p>
            <a:r>
              <a:rPr lang="en-US"/>
              <a:t>Click to edit Master title style</a:t>
            </a:r>
          </a:p>
        </p:txBody>
      </p:sp>
      <p:sp>
        <p:nvSpPr>
          <p:cNvPr id="3" name="Content Placeholder 2"/>
          <p:cNvSpPr>
            <a:spLocks noGrp="1"/>
          </p:cNvSpPr>
          <p:nvPr>
            <p:ph idx="1"/>
          </p:nvPr>
        </p:nvSpPr>
        <p:spPr>
          <a:xfrm>
            <a:off x="457200" y="1200151"/>
            <a:ext cx="8229600" cy="2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7156D96-C350-4843-B71C-3443AE11BC44}" type="slidenum">
              <a:rPr lang="en-US" smtClean="0"/>
              <a:t>‹#›</a:t>
            </a:fld>
            <a:endParaRPr lang="en-US"/>
          </a:p>
        </p:txBody>
      </p:sp>
      <p:pic>
        <p:nvPicPr>
          <p:cNvPr id="7" name="Picture 6">
            <a:extLst>
              <a:ext uri="{FF2B5EF4-FFF2-40B4-BE49-F238E27FC236}">
                <a16:creationId xmlns:a16="http://schemas.microsoft.com/office/drawing/2014/main" id="{C7BB1390-F315-7A49-A3B4-E21EE54EA347}"/>
              </a:ext>
            </a:extLst>
          </p:cNvPr>
          <p:cNvPicPr>
            <a:picLocks noChangeAspect="1"/>
          </p:cNvPicPr>
          <p:nvPr userDrawn="1"/>
        </p:nvPicPr>
        <p:blipFill>
          <a:blip r:embed="rId3"/>
          <a:stretch>
            <a:fillRect/>
          </a:stretch>
        </p:blipFill>
        <p:spPr>
          <a:xfrm>
            <a:off x="0" y="72662"/>
            <a:ext cx="9144000" cy="52995"/>
          </a:xfrm>
          <a:prstGeom prst="rect">
            <a:avLst/>
          </a:prstGeom>
        </p:spPr>
      </p:pic>
    </p:spTree>
    <p:extLst>
      <p:ext uri="{BB962C8B-B14F-4D97-AF65-F5344CB8AC3E}">
        <p14:creationId xmlns:p14="http://schemas.microsoft.com/office/powerpoint/2010/main" val="247059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60"/>
            <a:ext cx="7501154" cy="547290"/>
          </a:xfr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200150"/>
            <a:ext cx="8229600" cy="193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3343869"/>
            <a:ext cx="9144000" cy="0"/>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1" y="3355744"/>
            <a:ext cx="9144001" cy="1800000"/>
          </a:xfrm>
        </p:spPr>
        <p:txBody>
          <a:bodyPr/>
          <a:lstStyle>
            <a:lvl1pPr>
              <a:defRPr/>
            </a:lvl1pPr>
          </a:lstStyle>
          <a:p>
            <a:r>
              <a:rPr lang="en-US"/>
              <a:t>Drag picture here or click icon – 960px x 189px</a:t>
            </a:r>
          </a:p>
        </p:txBody>
      </p:sp>
      <p:sp>
        <p:nvSpPr>
          <p:cNvPr id="7" name="Slide Number Placeholder 6"/>
          <p:cNvSpPr>
            <a:spLocks noGrp="1"/>
          </p:cNvSpPr>
          <p:nvPr>
            <p:ph type="sldNum" sz="quarter" idx="12"/>
          </p:nvPr>
        </p:nvSpPr>
        <p:spPr>
          <a:xfrm>
            <a:off x="6553200" y="4767263"/>
            <a:ext cx="2133600" cy="273844"/>
          </a:xfrm>
        </p:spPr>
        <p:txBody>
          <a:bodyPr/>
          <a:lstStyle/>
          <a:p>
            <a:fld id="{07156D96-C350-4843-B71C-3443AE11BC44}" type="slidenum">
              <a:rPr lang="en-US" smtClean="0"/>
              <a:t>‹#›</a:t>
            </a:fld>
            <a:endParaRPr lang="en-US"/>
          </a:p>
        </p:txBody>
      </p:sp>
      <p:pic>
        <p:nvPicPr>
          <p:cNvPr id="9" name="Content Placeholder 3" descr="JHI_Vert_Web.png"/>
          <p:cNvPicPr>
            <a:picLocks noChangeAspect="1"/>
          </p:cNvPicPr>
          <p:nvPr userDrawn="1"/>
        </p:nvPicPr>
        <p:blipFill>
          <a:blip r:embed="rId2"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spTree>
    <p:extLst>
      <p:ext uri="{BB962C8B-B14F-4D97-AF65-F5344CB8AC3E}">
        <p14:creationId xmlns:p14="http://schemas.microsoft.com/office/powerpoint/2010/main" val="12108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Pictures with Caption">
    <p:spTree>
      <p:nvGrpSpPr>
        <p:cNvPr id="1" name=""/>
        <p:cNvGrpSpPr/>
        <p:nvPr/>
      </p:nvGrpSpPr>
      <p:grpSpPr>
        <a:xfrm>
          <a:off x="0" y="0"/>
          <a:ext cx="0" cy="0"/>
          <a:chOff x="0" y="0"/>
          <a:chExt cx="0" cy="0"/>
        </a:xfrm>
      </p:grpSpPr>
      <p:sp>
        <p:nvSpPr>
          <p:cNvPr id="16" name="Picture Placeholder 15"/>
          <p:cNvSpPr>
            <a:spLocks noGrp="1"/>
          </p:cNvSpPr>
          <p:nvPr>
            <p:ph type="pic" sz="quarter" idx="11" hasCustomPrompt="1"/>
          </p:nvPr>
        </p:nvSpPr>
        <p:spPr>
          <a:xfrm>
            <a:off x="-3475" y="2604279"/>
            <a:ext cx="3508375" cy="2557971"/>
          </a:xfrm>
        </p:spPr>
        <p:txBody>
          <a:bodyPr/>
          <a:lstStyle>
            <a:lvl1pPr>
              <a:defRPr baseline="0"/>
            </a:lvl1pPr>
          </a:lstStyle>
          <a:p>
            <a:r>
              <a:rPr lang="en-US"/>
              <a:t>Drag picture here or click icon –368px x 268px</a:t>
            </a:r>
          </a:p>
        </p:txBody>
      </p:sp>
      <p:sp>
        <p:nvSpPr>
          <p:cNvPr id="2" name="Title 1"/>
          <p:cNvSpPr>
            <a:spLocks noGrp="1"/>
          </p:cNvSpPr>
          <p:nvPr>
            <p:ph type="title"/>
          </p:nvPr>
        </p:nvSpPr>
        <p:spPr>
          <a:xfrm>
            <a:off x="4021666" y="222259"/>
            <a:ext cx="4041775" cy="929076"/>
          </a:xfrm>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021666" y="13936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21666" y="1873450"/>
            <a:ext cx="4041775" cy="2721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3522137" y="-26110"/>
            <a:ext cx="0" cy="5169611"/>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0" y="2585529"/>
            <a:ext cx="3508452" cy="0"/>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6"/>
          <p:cNvSpPr>
            <a:spLocks noGrp="1"/>
          </p:cNvSpPr>
          <p:nvPr>
            <p:ph type="sldNum" sz="quarter" idx="12"/>
          </p:nvPr>
        </p:nvSpPr>
        <p:spPr>
          <a:xfrm>
            <a:off x="6553200" y="4767263"/>
            <a:ext cx="2133600" cy="273844"/>
          </a:xfrm>
        </p:spPr>
        <p:txBody>
          <a:bodyPr/>
          <a:lstStyle/>
          <a:p>
            <a:fld id="{07156D96-C350-4843-B71C-3443AE11BC44}" type="slidenum">
              <a:rPr lang="en-US" smtClean="0"/>
              <a:t>‹#›</a:t>
            </a:fld>
            <a:endParaRPr lang="en-US"/>
          </a:p>
        </p:txBody>
      </p:sp>
      <p:pic>
        <p:nvPicPr>
          <p:cNvPr id="15" name="Content Placeholder 3" descr="JHI_Vert_Web.png"/>
          <p:cNvPicPr>
            <a:picLocks noChangeAspect="1"/>
          </p:cNvPicPr>
          <p:nvPr userDrawn="1"/>
        </p:nvPicPr>
        <p:blipFill>
          <a:blip r:embed="rId2"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sp>
        <p:nvSpPr>
          <p:cNvPr id="17" name="Picture Placeholder 15">
            <a:extLst>
              <a:ext uri="{FF2B5EF4-FFF2-40B4-BE49-F238E27FC236}">
                <a16:creationId xmlns:a16="http://schemas.microsoft.com/office/drawing/2014/main" id="{68F7D797-CA02-7C4C-BDE8-5B59CECFC3C1}"/>
              </a:ext>
            </a:extLst>
          </p:cNvPr>
          <p:cNvSpPr>
            <a:spLocks noGrp="1"/>
          </p:cNvSpPr>
          <p:nvPr>
            <p:ph type="pic" sz="quarter" idx="13" hasCustomPrompt="1"/>
          </p:nvPr>
        </p:nvSpPr>
        <p:spPr>
          <a:xfrm>
            <a:off x="5143" y="8809"/>
            <a:ext cx="3508375" cy="2557971"/>
          </a:xfrm>
        </p:spPr>
        <p:txBody>
          <a:bodyPr/>
          <a:lstStyle>
            <a:lvl1pPr>
              <a:defRPr baseline="0"/>
            </a:lvl1pPr>
          </a:lstStyle>
          <a:p>
            <a:r>
              <a:rPr lang="en-US"/>
              <a:t>Drag picture here or click icon –368px x 268px</a:t>
            </a:r>
          </a:p>
        </p:txBody>
      </p:sp>
    </p:spTree>
    <p:extLst>
      <p:ext uri="{BB962C8B-B14F-4D97-AF65-F5344CB8AC3E}">
        <p14:creationId xmlns:p14="http://schemas.microsoft.com/office/powerpoint/2010/main" val="211343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156D96-C350-4843-B71C-3443AE11BC44}" type="slidenum">
              <a:rPr lang="en-US" smtClean="0"/>
              <a:t>‹#›</a:t>
            </a:fld>
            <a:endParaRPr lang="en-US"/>
          </a:p>
        </p:txBody>
      </p:sp>
      <p:sp>
        <p:nvSpPr>
          <p:cNvPr id="8" name="Title 1"/>
          <p:cNvSpPr>
            <a:spLocks noGrp="1"/>
          </p:cNvSpPr>
          <p:nvPr>
            <p:ph type="title"/>
          </p:nvPr>
        </p:nvSpPr>
        <p:spPr>
          <a:xfrm>
            <a:off x="4021666" y="222259"/>
            <a:ext cx="4041775" cy="682616"/>
          </a:xfrm>
        </p:spPr>
        <p:txBody>
          <a:bodyPr/>
          <a:lstStyle>
            <a:lvl1pPr>
              <a:defRPr/>
            </a:lvl1pPr>
          </a:lstStyle>
          <a:p>
            <a:r>
              <a:rPr lang="en-US"/>
              <a:t>Click to edit Master title style</a:t>
            </a:r>
          </a:p>
        </p:txBody>
      </p:sp>
      <p:sp>
        <p:nvSpPr>
          <p:cNvPr id="9" name="Text Placeholder 4"/>
          <p:cNvSpPr>
            <a:spLocks noGrp="1"/>
          </p:cNvSpPr>
          <p:nvPr>
            <p:ph type="body" sz="quarter" idx="3"/>
          </p:nvPr>
        </p:nvSpPr>
        <p:spPr>
          <a:xfrm>
            <a:off x="402166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0216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3522137" y="-26110"/>
            <a:ext cx="0" cy="5169611"/>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3" hasCustomPrompt="1"/>
          </p:nvPr>
        </p:nvSpPr>
        <p:spPr>
          <a:xfrm>
            <a:off x="0" y="0"/>
            <a:ext cx="3522137" cy="5143500"/>
          </a:xfrm>
        </p:spPr>
        <p:txBody>
          <a:bodyPr/>
          <a:lstStyle>
            <a:lvl1pPr>
              <a:defRPr/>
            </a:lvl1pPr>
          </a:lstStyle>
          <a:p>
            <a:r>
              <a:rPr lang="en-US"/>
              <a:t>Drag picture here or click icon – 370px x 540px</a:t>
            </a:r>
          </a:p>
        </p:txBody>
      </p:sp>
      <p:pic>
        <p:nvPicPr>
          <p:cNvPr id="13" name="Content Placeholder 3" descr="JHI_Vert_Web.png"/>
          <p:cNvPicPr>
            <a:picLocks noChangeAspect="1"/>
          </p:cNvPicPr>
          <p:nvPr userDrawn="1"/>
        </p:nvPicPr>
        <p:blipFill>
          <a:blip r:embed="rId2"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spTree>
    <p:extLst>
      <p:ext uri="{BB962C8B-B14F-4D97-AF65-F5344CB8AC3E}">
        <p14:creationId xmlns:p14="http://schemas.microsoft.com/office/powerpoint/2010/main" val="32046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Appointment">
    <p:spTree>
      <p:nvGrpSpPr>
        <p:cNvPr id="1" name=""/>
        <p:cNvGrpSpPr/>
        <p:nvPr/>
      </p:nvGrpSpPr>
      <p:grpSpPr>
        <a:xfrm>
          <a:off x="0" y="0"/>
          <a:ext cx="0" cy="0"/>
          <a:chOff x="0" y="0"/>
          <a:chExt cx="0" cy="0"/>
        </a:xfrm>
      </p:grpSpPr>
      <p:pic>
        <p:nvPicPr>
          <p:cNvPr id="5" name="Picture 4" descr="grey icons.png"/>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393700" y="4417385"/>
            <a:ext cx="8293100" cy="603938"/>
          </a:xfrm>
          <a:prstGeom prst="rect">
            <a:avLst/>
          </a:prstGeom>
        </p:spPr>
      </p:pic>
      <p:pic>
        <p:nvPicPr>
          <p:cNvPr id="8" name="Content Placeholder 3" descr="JHI_Vert_Web.png"/>
          <p:cNvPicPr>
            <a:picLocks noChangeAspect="1"/>
          </p:cNvPicPr>
          <p:nvPr userDrawn="1"/>
        </p:nvPicPr>
        <p:blipFill>
          <a:blip r:embed="rId3" cstate="print">
            <a:extLst>
              <a:ext uri="{28A0092B-C50C-407E-A947-70E740481C1C}">
                <a14:useLocalDpi xmlns:a14="http://schemas.microsoft.com/office/drawing/2010/main"/>
              </a:ext>
            </a:extLst>
          </a:blip>
          <a:srcRect l="-135523" r="-135523"/>
          <a:stretch>
            <a:fillRect/>
          </a:stretch>
        </p:blipFill>
        <p:spPr>
          <a:xfrm>
            <a:off x="7573037" y="125657"/>
            <a:ext cx="2111704" cy="1161356"/>
          </a:xfrm>
          <a:prstGeom prst="rect">
            <a:avLst/>
          </a:prstGeom>
        </p:spPr>
      </p:pic>
      <p:sp>
        <p:nvSpPr>
          <p:cNvPr id="2" name="Title 1"/>
          <p:cNvSpPr>
            <a:spLocks noGrp="1"/>
          </p:cNvSpPr>
          <p:nvPr>
            <p:ph type="title" hasCustomPrompt="1"/>
          </p:nvPr>
        </p:nvSpPr>
        <p:spPr>
          <a:xfrm>
            <a:off x="457201" y="248894"/>
            <a:ext cx="7366038" cy="547290"/>
          </a:xfrm>
        </p:spPr>
        <p:txBody>
          <a:bodyPr>
            <a:noAutofit/>
          </a:bodyPr>
          <a:lstStyle>
            <a:lvl1pPr>
              <a:defRPr sz="3200"/>
            </a:lvl1pPr>
          </a:lstStyle>
          <a:p>
            <a:r>
              <a:rPr lang="en-GB"/>
              <a:t>New appointment in [department name]</a:t>
            </a:r>
            <a:endParaRPr lang="en-US"/>
          </a:p>
        </p:txBody>
      </p:sp>
      <p:sp>
        <p:nvSpPr>
          <p:cNvPr id="6" name="Slide Number Placeholder 5"/>
          <p:cNvSpPr>
            <a:spLocks noGrp="1"/>
          </p:cNvSpPr>
          <p:nvPr>
            <p:ph type="sldNum" sz="quarter" idx="12"/>
          </p:nvPr>
        </p:nvSpPr>
        <p:spPr/>
        <p:txBody>
          <a:bodyPr/>
          <a:lstStyle/>
          <a:p>
            <a:fld id="{07156D96-C350-4843-B71C-3443AE11BC44}" type="slidenum">
              <a:rPr lang="en-US" smtClean="0"/>
              <a:t>‹#›</a:t>
            </a:fld>
            <a:endParaRPr lang="en-US"/>
          </a:p>
        </p:txBody>
      </p:sp>
      <p:sp>
        <p:nvSpPr>
          <p:cNvPr id="7" name="Picture Placeholder 15">
            <a:extLst>
              <a:ext uri="{FF2B5EF4-FFF2-40B4-BE49-F238E27FC236}">
                <a16:creationId xmlns:a16="http://schemas.microsoft.com/office/drawing/2014/main" id="{E0F894F5-5BD9-D64C-B07A-04762B5CD016}"/>
              </a:ext>
            </a:extLst>
          </p:cNvPr>
          <p:cNvSpPr>
            <a:spLocks noGrp="1"/>
          </p:cNvSpPr>
          <p:nvPr>
            <p:ph type="pic" sz="quarter" idx="13" hasCustomPrompt="1"/>
          </p:nvPr>
        </p:nvSpPr>
        <p:spPr>
          <a:xfrm>
            <a:off x="6263581" y="1572707"/>
            <a:ext cx="2618912" cy="2583367"/>
          </a:xfrm>
        </p:spPr>
        <p:txBody>
          <a:bodyPr/>
          <a:lstStyle>
            <a:lvl1pPr marL="0" indent="0">
              <a:buNone/>
              <a:defRPr baseline="0"/>
            </a:lvl1pPr>
          </a:lstStyle>
          <a:p>
            <a:r>
              <a:rPr lang="en-US"/>
              <a:t>Drag picture here or click icon </a:t>
            </a:r>
          </a:p>
        </p:txBody>
      </p:sp>
      <p:sp>
        <p:nvSpPr>
          <p:cNvPr id="10" name="Text Placeholder 9">
            <a:extLst>
              <a:ext uri="{FF2B5EF4-FFF2-40B4-BE49-F238E27FC236}">
                <a16:creationId xmlns:a16="http://schemas.microsoft.com/office/drawing/2014/main" id="{864ADAA2-0950-3D42-9F2B-D4441C7EB31F}"/>
              </a:ext>
            </a:extLst>
          </p:cNvPr>
          <p:cNvSpPr>
            <a:spLocks noGrp="1"/>
          </p:cNvSpPr>
          <p:nvPr>
            <p:ph type="body" sz="quarter" idx="14" hasCustomPrompt="1"/>
          </p:nvPr>
        </p:nvSpPr>
        <p:spPr>
          <a:xfrm>
            <a:off x="457200" y="987425"/>
            <a:ext cx="3252788" cy="452438"/>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a:t>[Appointee name]</a:t>
            </a:r>
            <a:endParaRPr lang="en-US"/>
          </a:p>
        </p:txBody>
      </p:sp>
      <p:sp>
        <p:nvSpPr>
          <p:cNvPr id="12" name="Text Placeholder 11">
            <a:extLst>
              <a:ext uri="{FF2B5EF4-FFF2-40B4-BE49-F238E27FC236}">
                <a16:creationId xmlns:a16="http://schemas.microsoft.com/office/drawing/2014/main" id="{74FC0C8B-2B46-F242-A3C5-5819C9847016}"/>
              </a:ext>
            </a:extLst>
          </p:cNvPr>
          <p:cNvSpPr>
            <a:spLocks noGrp="1"/>
          </p:cNvSpPr>
          <p:nvPr>
            <p:ph type="body" sz="quarter" idx="15" hasCustomPrompt="1"/>
          </p:nvPr>
        </p:nvSpPr>
        <p:spPr>
          <a:xfrm>
            <a:off x="457200" y="1577290"/>
            <a:ext cx="5614988" cy="603938"/>
          </a:xfrm>
        </p:spPr>
        <p:txBody>
          <a:bodyPr/>
          <a:lstStyle>
            <a:lvl1pPr>
              <a:defRPr lang="en-GB" sz="1100" b="0" i="0" u="none" strike="noStrike" smtClean="0">
                <a:effectLst/>
              </a:defRPr>
            </a:lvl1pPr>
          </a:lstStyle>
          <a:p>
            <a:r>
              <a:rPr lang="en-GB" sz="1100" b="0" i="0" u="none" strike="noStrike">
                <a:solidFill>
                  <a:srgbClr val="000000"/>
                </a:solidFill>
                <a:effectLst/>
                <a:latin typeface="Calibri" panose="020F0502020204030204" pitchFamily="34" charset="0"/>
              </a:rPr>
              <a:t>[area of work, expertise or study at Hutton]</a:t>
            </a:r>
          </a:p>
          <a:p>
            <a:endParaRPr lang="en-GB" sz="1100" b="0" i="0" u="none" strike="noStrike">
              <a:solidFill>
                <a:srgbClr val="000000"/>
              </a:solidFill>
              <a:effectLst/>
              <a:latin typeface="Calibri" panose="020F0502020204030204" pitchFamily="34" charset="0"/>
            </a:endParaRPr>
          </a:p>
        </p:txBody>
      </p:sp>
      <p:sp>
        <p:nvSpPr>
          <p:cNvPr id="13" name="Text Placeholder 11">
            <a:extLst>
              <a:ext uri="{FF2B5EF4-FFF2-40B4-BE49-F238E27FC236}">
                <a16:creationId xmlns:a16="http://schemas.microsoft.com/office/drawing/2014/main" id="{5617E7E3-C2A7-3A48-B961-52417EE3C412}"/>
              </a:ext>
            </a:extLst>
          </p:cNvPr>
          <p:cNvSpPr>
            <a:spLocks noGrp="1"/>
          </p:cNvSpPr>
          <p:nvPr>
            <p:ph type="body" sz="quarter" idx="16" hasCustomPrompt="1"/>
          </p:nvPr>
        </p:nvSpPr>
        <p:spPr>
          <a:xfrm>
            <a:off x="457200" y="2231185"/>
            <a:ext cx="5614988" cy="603938"/>
          </a:xfrm>
        </p:spPr>
        <p:txBody>
          <a:bodyPr/>
          <a:lstStyle>
            <a:lvl1pPr>
              <a:defRPr lang="en-GB" sz="1100" b="0" i="0" u="none" strike="noStrike" smtClean="0">
                <a:effectLst/>
              </a:defRPr>
            </a:lvl1pPr>
          </a:lstStyle>
          <a:p>
            <a:r>
              <a:rPr lang="en-GB" sz="1100" b="0" i="0" u="none" strike="noStrike">
                <a:solidFill>
                  <a:srgbClr val="000000"/>
                </a:solidFill>
                <a:effectLst/>
                <a:latin typeface="Calibri" panose="020F0502020204030204" pitchFamily="34" charset="0"/>
              </a:rPr>
              <a:t>[</a:t>
            </a:r>
            <a:r>
              <a:rPr lang="en-GB" b="0" i="0" u="none" strike="noStrike">
                <a:solidFill>
                  <a:srgbClr val="000000"/>
                </a:solidFill>
                <a:effectLst/>
                <a:latin typeface="Calibri" panose="020F0502020204030204" pitchFamily="34" charset="0"/>
              </a:rPr>
              <a:t>Duration of appointment and location(s)</a:t>
            </a:r>
            <a:r>
              <a:rPr lang="en-GB" sz="1100" b="0" i="0" u="none" strike="noStrike">
                <a:solidFill>
                  <a:srgbClr val="000000"/>
                </a:solidFill>
                <a:effectLst/>
                <a:latin typeface="Calibri" panose="020F0502020204030204" pitchFamily="34" charset="0"/>
              </a:rPr>
              <a:t>]</a:t>
            </a:r>
          </a:p>
          <a:p>
            <a:endParaRPr lang="en-GB" sz="1100" b="0" i="0" u="none" strike="noStrike">
              <a:solidFill>
                <a:srgbClr val="000000"/>
              </a:solidFill>
              <a:effectLst/>
              <a:latin typeface="Calibri" panose="020F0502020204030204" pitchFamily="34" charset="0"/>
            </a:endParaRPr>
          </a:p>
        </p:txBody>
      </p:sp>
      <p:sp>
        <p:nvSpPr>
          <p:cNvPr id="14" name="Text Placeholder 11">
            <a:extLst>
              <a:ext uri="{FF2B5EF4-FFF2-40B4-BE49-F238E27FC236}">
                <a16:creationId xmlns:a16="http://schemas.microsoft.com/office/drawing/2014/main" id="{4620F35F-EDE1-464D-9793-C7ECE0CD4B0F}"/>
              </a:ext>
            </a:extLst>
          </p:cNvPr>
          <p:cNvSpPr>
            <a:spLocks noGrp="1"/>
          </p:cNvSpPr>
          <p:nvPr>
            <p:ph type="body" sz="quarter" idx="17" hasCustomPrompt="1"/>
          </p:nvPr>
        </p:nvSpPr>
        <p:spPr>
          <a:xfrm>
            <a:off x="457200" y="2885080"/>
            <a:ext cx="5614988" cy="603938"/>
          </a:xfrm>
        </p:spPr>
        <p:txBody>
          <a:bodyPr/>
          <a:lstStyle>
            <a:lvl1pPr>
              <a:defRPr lang="en-GB" sz="1100" b="0" i="0" u="none" strike="noStrike" smtClean="0">
                <a:effectLst/>
              </a:defRPr>
            </a:lvl1pPr>
          </a:lstStyle>
          <a:p>
            <a:r>
              <a:rPr lang="en-GB" sz="1100" b="0" i="0" u="none" strike="noStrike">
                <a:solidFill>
                  <a:srgbClr val="000000"/>
                </a:solidFill>
                <a:effectLst/>
                <a:latin typeface="Calibri" panose="020F0502020204030204" pitchFamily="34" charset="0"/>
              </a:rPr>
              <a:t>[one line about background, previous work]</a:t>
            </a:r>
          </a:p>
          <a:p>
            <a:endParaRPr lang="en-GB" sz="1100" b="0" i="0" u="none" strike="noStrike">
              <a:solidFill>
                <a:srgbClr val="000000"/>
              </a:solidFill>
              <a:effectLst/>
              <a:latin typeface="Calibri" panose="020F0502020204030204" pitchFamily="34" charset="0"/>
            </a:endParaRPr>
          </a:p>
        </p:txBody>
      </p:sp>
      <p:sp>
        <p:nvSpPr>
          <p:cNvPr id="15" name="Text Placeholder 11">
            <a:extLst>
              <a:ext uri="{FF2B5EF4-FFF2-40B4-BE49-F238E27FC236}">
                <a16:creationId xmlns:a16="http://schemas.microsoft.com/office/drawing/2014/main" id="{90C5D198-3879-E948-87C1-C5BFC8C49A5E}"/>
              </a:ext>
            </a:extLst>
          </p:cNvPr>
          <p:cNvSpPr>
            <a:spLocks noGrp="1"/>
          </p:cNvSpPr>
          <p:nvPr>
            <p:ph type="body" sz="quarter" idx="18" hasCustomPrompt="1"/>
          </p:nvPr>
        </p:nvSpPr>
        <p:spPr>
          <a:xfrm>
            <a:off x="457200" y="3552137"/>
            <a:ext cx="5614988" cy="603938"/>
          </a:xfrm>
        </p:spPr>
        <p:txBody>
          <a:bodyPr/>
          <a:lstStyle>
            <a:lvl1pPr>
              <a:defRPr lang="en-GB" sz="1100" b="0" i="0" u="none" strike="noStrike" smtClean="0">
                <a:effectLst/>
              </a:defRPr>
            </a:lvl1pPr>
          </a:lstStyle>
          <a:p>
            <a:r>
              <a:rPr lang="en-GB" sz="1100" b="0" i="0" u="none" strike="noStrike">
                <a:solidFill>
                  <a:srgbClr val="000000"/>
                </a:solidFill>
                <a:effectLst/>
                <a:latin typeface="Calibri" panose="020F0502020204030204" pitchFamily="34" charset="0"/>
              </a:rPr>
              <a:t>[one line about other information, hobbies, or more work detail – put any further info into Notes]</a:t>
            </a:r>
          </a:p>
          <a:p>
            <a:endParaRPr lang="en-GB" sz="1100" b="0" i="0" u="none" strike="noStrike">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66942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2260"/>
            <a:ext cx="8229600" cy="5472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7156D96-C350-4843-B71C-3443AE11BC44}" type="slidenum">
              <a:rPr lang="en-US" smtClean="0"/>
              <a:t>‹#›</a:t>
            </a:fld>
            <a:endParaRPr lang="en-US"/>
          </a:p>
        </p:txBody>
      </p:sp>
    </p:spTree>
    <p:extLst>
      <p:ext uri="{BB962C8B-B14F-4D97-AF65-F5344CB8AC3E}">
        <p14:creationId xmlns:p14="http://schemas.microsoft.com/office/powerpoint/2010/main" val="19231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8" r:id="rId5"/>
    <p:sldLayoutId id="2147483652" r:id="rId6"/>
    <p:sldLayoutId id="2147483653" r:id="rId7"/>
    <p:sldLayoutId id="2147483656" r:id="rId8"/>
    <p:sldLayoutId id="2147483660" r:id="rId9"/>
    <p:sldLayoutId id="2147483654" r:id="rId10"/>
  </p:sldLayoutIdLst>
  <p:txStyles>
    <p:titleStyle>
      <a:lvl1pPr marL="0" indent="0" algn="l" defTabSz="457200" rtl="0" eaLnBrk="1" latinLnBrk="0" hangingPunct="1">
        <a:spcBef>
          <a:spcPct val="0"/>
        </a:spcBef>
        <a:buClr>
          <a:srgbClr val="799934"/>
        </a:buClr>
        <a:buFont typeface="Arial"/>
        <a:buNone/>
        <a:defRPr sz="3600" b="1" i="0" kern="1200">
          <a:solidFill>
            <a:srgbClr val="555559"/>
          </a:solidFill>
          <a:latin typeface="+mj-lt"/>
          <a:ea typeface="+mj-ea"/>
          <a:cs typeface="+mj-cs"/>
        </a:defRPr>
      </a:lvl1pPr>
    </p:titleStyle>
    <p:bodyStyle>
      <a:lvl1pPr marL="342900" indent="-342900" algn="l" defTabSz="457200" rtl="0" eaLnBrk="1" latinLnBrk="0" hangingPunct="1">
        <a:spcBef>
          <a:spcPct val="20000"/>
        </a:spcBef>
        <a:buClr>
          <a:srgbClr val="799934"/>
        </a:buClr>
        <a:buFont typeface="Wingdings" charset="2"/>
        <a:buChar char="§"/>
        <a:defRPr sz="3200" kern="1200">
          <a:solidFill>
            <a:srgbClr val="555559"/>
          </a:solidFill>
          <a:latin typeface="+mn-lt"/>
          <a:ea typeface="+mn-ea"/>
          <a:cs typeface="+mn-cs"/>
        </a:defRPr>
      </a:lvl1pPr>
      <a:lvl2pPr marL="742950" indent="-285750" algn="l" defTabSz="457200" rtl="0" eaLnBrk="1" latinLnBrk="0" hangingPunct="1">
        <a:spcBef>
          <a:spcPct val="20000"/>
        </a:spcBef>
        <a:buClr>
          <a:srgbClr val="FF9E15"/>
        </a:buClr>
        <a:buFont typeface="Wingdings" charset="2"/>
        <a:buChar char="§"/>
        <a:defRPr sz="2800" kern="1200">
          <a:solidFill>
            <a:srgbClr val="555559"/>
          </a:solidFill>
          <a:latin typeface="+mn-lt"/>
          <a:ea typeface="+mn-ea"/>
          <a:cs typeface="+mn-cs"/>
        </a:defRPr>
      </a:lvl2pPr>
      <a:lvl3pPr marL="1143000" indent="-228600" algn="l" defTabSz="457200" rtl="0" eaLnBrk="1" latinLnBrk="0" hangingPunct="1">
        <a:spcBef>
          <a:spcPct val="20000"/>
        </a:spcBef>
        <a:buClr>
          <a:srgbClr val="00748C"/>
        </a:buClr>
        <a:buFont typeface="Wingdings" charset="2"/>
        <a:buChar char="§"/>
        <a:defRPr sz="2400" kern="1200">
          <a:solidFill>
            <a:srgbClr val="555559"/>
          </a:solidFill>
          <a:latin typeface="+mn-lt"/>
          <a:ea typeface="+mn-ea"/>
          <a:cs typeface="+mn-cs"/>
        </a:defRPr>
      </a:lvl3pPr>
      <a:lvl4pPr marL="1600200" indent="-228600" algn="l" defTabSz="457200" rtl="0" eaLnBrk="1" latinLnBrk="0" hangingPunct="1">
        <a:spcBef>
          <a:spcPct val="20000"/>
        </a:spcBef>
        <a:buClr>
          <a:srgbClr val="CF009E"/>
        </a:buClr>
        <a:buFont typeface="Wingdings" charset="2"/>
        <a:buChar char="§"/>
        <a:defRPr sz="2000" kern="1200">
          <a:solidFill>
            <a:srgbClr val="555559"/>
          </a:solidFill>
          <a:latin typeface="+mn-lt"/>
          <a:ea typeface="+mn-ea"/>
          <a:cs typeface="+mn-cs"/>
        </a:defRPr>
      </a:lvl4pPr>
      <a:lvl5pPr marL="2057400" indent="-228600" algn="l" defTabSz="457200" rtl="0" eaLnBrk="1" latinLnBrk="0" hangingPunct="1">
        <a:spcBef>
          <a:spcPct val="20000"/>
        </a:spcBef>
        <a:buClr>
          <a:srgbClr val="853175"/>
        </a:buClr>
        <a:buFont typeface="Wingdings" charset="2"/>
        <a:buChar char="§"/>
        <a:defRPr sz="2000" kern="1200">
          <a:solidFill>
            <a:srgbClr val="5555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hutton.ac.uk/research/projects/galvanising-change-natural-capital"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74C7-806B-44D1-CA3F-AC2D65768918}"/>
              </a:ext>
            </a:extLst>
          </p:cNvPr>
          <p:cNvSpPr>
            <a:spLocks noGrp="1"/>
          </p:cNvSpPr>
          <p:nvPr>
            <p:ph type="ctrTitle"/>
          </p:nvPr>
        </p:nvSpPr>
        <p:spPr>
          <a:xfrm>
            <a:off x="476917" y="1690256"/>
            <a:ext cx="7537570" cy="2246769"/>
          </a:xfrm>
        </p:spPr>
        <p:txBody>
          <a:bodyPr/>
          <a:lstStyle/>
          <a:p>
            <a:r>
              <a:rPr lang="en-GB" sz="1800" b="1" kern="10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Evidence – Based policymaking?  Understanding evidence engagement in the Scottish Government for Natural Capital Policy</a:t>
            </a:r>
            <a:br>
              <a:rPr lang="en-GB" sz="2800"/>
            </a:br>
            <a:br>
              <a:rPr lang="en-GB" sz="2800"/>
            </a:br>
            <a:r>
              <a:rPr lang="en-GB" sz="2800"/>
              <a:t>Swiss Science, Technology and Society Conference</a:t>
            </a:r>
            <a:br>
              <a:rPr lang="en-GB" sz="2000"/>
            </a:br>
            <a:r>
              <a:rPr lang="en-GB" sz="2000"/>
              <a:t>1</a:t>
            </a:r>
            <a:r>
              <a:rPr lang="en-GB" sz="2000" baseline="30000"/>
              <a:t>st</a:t>
            </a:r>
            <a:r>
              <a:rPr lang="en-GB" sz="2000"/>
              <a:t> September 2023</a:t>
            </a:r>
          </a:p>
        </p:txBody>
      </p:sp>
      <p:sp>
        <p:nvSpPr>
          <p:cNvPr id="6" name="Subtitle 2">
            <a:extLst>
              <a:ext uri="{FF2B5EF4-FFF2-40B4-BE49-F238E27FC236}">
                <a16:creationId xmlns:a16="http://schemas.microsoft.com/office/drawing/2014/main" id="{7A75C2A5-0618-1619-CD00-E7A18CE7724C}"/>
              </a:ext>
            </a:extLst>
          </p:cNvPr>
          <p:cNvSpPr>
            <a:spLocks noGrp="1"/>
          </p:cNvSpPr>
          <p:nvPr>
            <p:ph type="subTitle" idx="1"/>
          </p:nvPr>
        </p:nvSpPr>
        <p:spPr>
          <a:xfrm>
            <a:off x="473543" y="4104704"/>
            <a:ext cx="5908148" cy="904863"/>
          </a:xfrm>
        </p:spPr>
        <p:txBody>
          <a:bodyPr/>
          <a:lstStyle/>
          <a:p>
            <a:r>
              <a:rPr lang="en-GB"/>
              <a:t>J. Antonio Ballesteros-Figueroa</a:t>
            </a:r>
          </a:p>
          <a:p>
            <a:r>
              <a:rPr lang="en-GB">
                <a:cs typeface="Calibri"/>
              </a:rPr>
              <a:t>Acknowledging Kerry Waylen</a:t>
            </a:r>
          </a:p>
        </p:txBody>
      </p:sp>
    </p:spTree>
    <p:extLst>
      <p:ext uri="{BB962C8B-B14F-4D97-AF65-F5344CB8AC3E}">
        <p14:creationId xmlns:p14="http://schemas.microsoft.com/office/powerpoint/2010/main" val="13104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A1E0-B0C9-9811-A22F-BF7266FAF113}"/>
              </a:ext>
            </a:extLst>
          </p:cNvPr>
          <p:cNvSpPr>
            <a:spLocks noGrp="1"/>
          </p:cNvSpPr>
          <p:nvPr>
            <p:ph type="title"/>
          </p:nvPr>
        </p:nvSpPr>
        <p:spPr/>
        <p:txBody>
          <a:bodyPr>
            <a:normAutofit fontScale="90000"/>
          </a:bodyPr>
          <a:lstStyle/>
          <a:p>
            <a:r>
              <a:rPr lang="en-US">
                <a:cs typeface="Calibri"/>
              </a:rPr>
              <a:t>Natural Capital and the </a:t>
            </a:r>
            <a:r>
              <a:rPr lang="en-US" err="1">
                <a:cs typeface="Calibri"/>
              </a:rPr>
              <a:t>Assetisation</a:t>
            </a:r>
            <a:r>
              <a:rPr lang="en-US">
                <a:cs typeface="Calibri"/>
              </a:rPr>
              <a:t> of Nature</a:t>
            </a:r>
            <a:endParaRPr lang="en-US"/>
          </a:p>
        </p:txBody>
      </p:sp>
      <p:sp>
        <p:nvSpPr>
          <p:cNvPr id="3" name="Content Placeholder 2">
            <a:extLst>
              <a:ext uri="{FF2B5EF4-FFF2-40B4-BE49-F238E27FC236}">
                <a16:creationId xmlns:a16="http://schemas.microsoft.com/office/drawing/2014/main" id="{634388B6-C5DB-F9C9-F727-EC30EFFBE8B5}"/>
              </a:ext>
            </a:extLst>
          </p:cNvPr>
          <p:cNvSpPr>
            <a:spLocks noGrp="1"/>
          </p:cNvSpPr>
          <p:nvPr>
            <p:ph idx="1"/>
          </p:nvPr>
        </p:nvSpPr>
        <p:spPr>
          <a:xfrm>
            <a:off x="457200" y="1200151"/>
            <a:ext cx="8369779" cy="3832260"/>
          </a:xfrm>
        </p:spPr>
        <p:txBody>
          <a:bodyPr vert="horz" lIns="91440" tIns="45720" rIns="91440" bIns="45720" rtlCol="0" anchor="t">
            <a:normAutofit/>
          </a:bodyPr>
          <a:lstStyle/>
          <a:p>
            <a:pPr algn="just"/>
            <a:r>
              <a:rPr lang="en-US" sz="2000">
                <a:latin typeface="Calibri"/>
                <a:cs typeface="Helvetica"/>
              </a:rPr>
              <a:t>According to a report produced by Swiss RE, 55% of the global GDP depends on Biodiversity and Ecosystem Services (BES). For this company, it is essential to create insurance mechanisms that can protect the investments of those financially benefiting from BES.  They argued that biodiversity is vital for drug discoveries worldwide, implicitly assuming that a decrease in biodiversity is terrible for the market; not for nature.</a:t>
            </a:r>
            <a:endParaRPr lang="en-US" sz="2000">
              <a:latin typeface="Calibri"/>
              <a:cs typeface="Calibri"/>
            </a:endParaRPr>
          </a:p>
          <a:p>
            <a:pPr algn="just"/>
            <a:r>
              <a:rPr lang="en-US" sz="2000">
                <a:cs typeface="Calibri"/>
              </a:rPr>
              <a:t>Les </a:t>
            </a:r>
            <a:r>
              <a:rPr lang="en-US" sz="2000" err="1">
                <a:cs typeface="Calibri"/>
              </a:rPr>
              <a:t>Levidow</a:t>
            </a:r>
            <a:r>
              <a:rPr lang="en-US" sz="2000">
                <a:cs typeface="Calibri"/>
              </a:rPr>
              <a:t> (2020) coined the term of "</a:t>
            </a:r>
            <a:r>
              <a:rPr lang="en-US" sz="2000" err="1">
                <a:cs typeface="Calibri"/>
              </a:rPr>
              <a:t>assetisation</a:t>
            </a:r>
            <a:r>
              <a:rPr lang="en-US" sz="2000">
                <a:cs typeface="Calibri"/>
              </a:rPr>
              <a:t>" to refer to the current process in which nature is seen as the property of the private sector. </a:t>
            </a:r>
          </a:p>
          <a:p>
            <a:pPr algn="just"/>
            <a:r>
              <a:rPr lang="en-US" sz="2000" err="1">
                <a:cs typeface="Calibri"/>
              </a:rPr>
              <a:t>Assetisation</a:t>
            </a:r>
            <a:r>
              <a:rPr lang="en-US" sz="2000">
                <a:cs typeface="Calibri"/>
              </a:rPr>
              <a:t> thus seeks to detach all non-economic value from nature as a way to incorporate social relationships to nature within a corporate logic.</a:t>
            </a:r>
          </a:p>
        </p:txBody>
      </p:sp>
    </p:spTree>
    <p:extLst>
      <p:ext uri="{BB962C8B-B14F-4D97-AF65-F5344CB8AC3E}">
        <p14:creationId xmlns:p14="http://schemas.microsoft.com/office/powerpoint/2010/main" val="421839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93FF-5D93-A7BD-9E74-9BD8C43AB71B}"/>
              </a:ext>
            </a:extLst>
          </p:cNvPr>
          <p:cNvSpPr>
            <a:spLocks noGrp="1"/>
          </p:cNvSpPr>
          <p:nvPr>
            <p:ph type="title"/>
          </p:nvPr>
        </p:nvSpPr>
        <p:spPr/>
        <p:txBody>
          <a:bodyPr>
            <a:normAutofit fontScale="90000"/>
          </a:bodyPr>
          <a:lstStyle/>
          <a:p>
            <a:r>
              <a:rPr lang="en-GB"/>
              <a:t>How is/could NC be integrated in  policy-making</a:t>
            </a:r>
          </a:p>
        </p:txBody>
      </p:sp>
      <p:sp>
        <p:nvSpPr>
          <p:cNvPr id="3" name="Content Placeholder 2">
            <a:extLst>
              <a:ext uri="{FF2B5EF4-FFF2-40B4-BE49-F238E27FC236}">
                <a16:creationId xmlns:a16="http://schemas.microsoft.com/office/drawing/2014/main" id="{46E14780-6973-31F9-66B4-D2E2A24B04F3}"/>
              </a:ext>
            </a:extLst>
          </p:cNvPr>
          <p:cNvSpPr>
            <a:spLocks noGrp="1"/>
          </p:cNvSpPr>
          <p:nvPr>
            <p:ph idx="1"/>
          </p:nvPr>
        </p:nvSpPr>
        <p:spPr>
          <a:xfrm>
            <a:off x="457200" y="1200150"/>
            <a:ext cx="8229600" cy="3790063"/>
          </a:xfrm>
        </p:spPr>
        <p:txBody>
          <a:bodyPr vert="horz" lIns="91440" tIns="45720" rIns="91440" bIns="45720" rtlCol="0" anchor="t">
            <a:normAutofit/>
          </a:bodyPr>
          <a:lstStyle/>
          <a:p>
            <a:r>
              <a:rPr lang="en-GB" sz="1800" kern="100">
                <a:effectLst/>
                <a:ea typeface="Calibri" panose="020F0502020204030204" pitchFamily="34" charset="0"/>
                <a:cs typeface="Arial"/>
              </a:rPr>
              <a:t>Nature is not only not uniform, and the replicability of scientific processes is anything but easy (Porter 1995:13). Civil servants engaging in Natural Capital will seek to strip as many singularities from nature as possible as a way of </a:t>
            </a:r>
            <a:r>
              <a:rPr lang="en-GB" sz="1800" kern="100">
                <a:ea typeface="Calibri" panose="020F0502020204030204" pitchFamily="34" charset="0"/>
                <a:cs typeface="Arial"/>
              </a:rPr>
              <a:t>making its valuation </a:t>
            </a:r>
            <a:r>
              <a:rPr lang="en-GB" sz="1800" kern="100">
                <a:effectLst/>
                <a:ea typeface="Calibri" panose="020F0502020204030204" pitchFamily="34" charset="0"/>
                <a:cs typeface="Arial"/>
              </a:rPr>
              <a:t>possible.</a:t>
            </a:r>
          </a:p>
          <a:p>
            <a:r>
              <a:rPr lang="en-GB" sz="1800">
                <a:solidFill>
                  <a:schemeClr val="tx1">
                    <a:lumMod val="50000"/>
                  </a:schemeClr>
                </a:solidFill>
                <a:effectLst/>
                <a:ea typeface="Times New Roman" panose="02020603050405020304" pitchFamily="18" charset="0"/>
              </a:rPr>
              <a:t>Underlying the introduction of the NC concept - as with ES – there is an implicit assumption that new data and/or new tools to present data will help to tackle sustainability challenges.</a:t>
            </a:r>
            <a:r>
              <a:rPr lang="en-GB" sz="1800">
                <a:solidFill>
                  <a:schemeClr val="tx1">
                    <a:lumMod val="50000"/>
                  </a:schemeClr>
                </a:solidFill>
                <a:ea typeface="Times New Roman" panose="02020603050405020304" pitchFamily="18" charset="0"/>
              </a:rPr>
              <a:t> </a:t>
            </a:r>
            <a:endParaRPr lang="en-GB" sz="1800">
              <a:solidFill>
                <a:schemeClr val="tx1">
                  <a:lumMod val="50000"/>
                </a:schemeClr>
              </a:solidFill>
              <a:effectLst/>
              <a:ea typeface="Times New Roman" panose="02020603050405020304" pitchFamily="18" charset="0"/>
              <a:cs typeface="Calibri"/>
            </a:endParaRPr>
          </a:p>
          <a:p>
            <a:r>
              <a:rPr lang="en-GB" sz="1800">
                <a:solidFill>
                  <a:schemeClr val="tx1">
                    <a:lumMod val="50000"/>
                  </a:schemeClr>
                </a:solidFill>
                <a:effectLst/>
                <a:ea typeface="Times New Roman" panose="02020603050405020304" pitchFamily="18" charset="0"/>
              </a:rPr>
              <a:t>However, truly embracing the implications of post-modernity, of complexity and uncertainty, is politically and societally unpalatable and inconvenient (Strand, 2002).  By contrast, some (especially those who have traditionally identified with environmentalism) fear that ‘natural capital’ will inevitably worsen how society relates to and treats nature (</a:t>
            </a:r>
            <a:r>
              <a:rPr lang="en-GB" sz="1800" err="1">
                <a:solidFill>
                  <a:schemeClr val="tx1">
                    <a:lumMod val="50000"/>
                  </a:schemeClr>
                </a:solidFill>
                <a:effectLst/>
                <a:ea typeface="Times New Roman" panose="02020603050405020304" pitchFamily="18" charset="0"/>
              </a:rPr>
              <a:t>Levidow</a:t>
            </a:r>
            <a:r>
              <a:rPr lang="en-GB" sz="1800">
                <a:solidFill>
                  <a:schemeClr val="tx1">
                    <a:lumMod val="50000"/>
                  </a:schemeClr>
                </a:solidFill>
                <a:effectLst/>
                <a:ea typeface="Times New Roman" panose="02020603050405020304" pitchFamily="18" charset="0"/>
              </a:rPr>
              <a:t>, 2020), related to the debates over the marketisation of conservation (</a:t>
            </a:r>
            <a:r>
              <a:rPr lang="en-GB" sz="1800" err="1">
                <a:solidFill>
                  <a:schemeClr val="tx1">
                    <a:lumMod val="50000"/>
                  </a:schemeClr>
                </a:solidFill>
                <a:effectLst/>
                <a:ea typeface="Times New Roman" panose="02020603050405020304" pitchFamily="18" charset="0"/>
              </a:rPr>
              <a:t>Spash</a:t>
            </a:r>
            <a:r>
              <a:rPr lang="en-GB" sz="1800">
                <a:solidFill>
                  <a:schemeClr val="tx1">
                    <a:lumMod val="50000"/>
                  </a:schemeClr>
                </a:solidFill>
                <a:effectLst/>
                <a:ea typeface="Times New Roman" panose="02020603050405020304" pitchFamily="18" charset="0"/>
              </a:rPr>
              <a:t>, 2022). </a:t>
            </a:r>
            <a:endParaRPr lang="en-GB" sz="1800">
              <a:solidFill>
                <a:schemeClr val="tx1">
                  <a:lumMod val="50000"/>
                </a:schemeClr>
              </a:solidFill>
              <a:effectLst/>
              <a:ea typeface="Times New Roman" panose="02020603050405020304" pitchFamily="18" charset="0"/>
              <a:cs typeface="Calibri"/>
            </a:endParaRPr>
          </a:p>
          <a:p>
            <a:endParaRPr lang="en-GB" sz="1800" kern="10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a:solidFill>
                <a:schemeClr val="tx1">
                  <a:lumMod val="50000"/>
                </a:schemeClr>
              </a:solidFill>
              <a:cs typeface="Calibri"/>
            </a:endParaRPr>
          </a:p>
        </p:txBody>
      </p:sp>
    </p:spTree>
    <p:extLst>
      <p:ext uri="{BB962C8B-B14F-4D97-AF65-F5344CB8AC3E}">
        <p14:creationId xmlns:p14="http://schemas.microsoft.com/office/powerpoint/2010/main" val="48075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5EEE-7680-860B-B141-30284A07310E}"/>
              </a:ext>
            </a:extLst>
          </p:cNvPr>
          <p:cNvSpPr>
            <a:spLocks noGrp="1"/>
          </p:cNvSpPr>
          <p:nvPr>
            <p:ph type="title"/>
          </p:nvPr>
        </p:nvSpPr>
        <p:spPr/>
        <p:txBody>
          <a:bodyPr>
            <a:normAutofit fontScale="90000"/>
          </a:bodyPr>
          <a:lstStyle/>
          <a:p>
            <a:r>
              <a:rPr lang="en-US">
                <a:cs typeface="Calibri"/>
              </a:rPr>
              <a:t>Initial insights</a:t>
            </a:r>
            <a:endParaRPr lang="en-US"/>
          </a:p>
        </p:txBody>
      </p:sp>
      <p:sp>
        <p:nvSpPr>
          <p:cNvPr id="3" name="Content Placeholder 2">
            <a:extLst>
              <a:ext uri="{FF2B5EF4-FFF2-40B4-BE49-F238E27FC236}">
                <a16:creationId xmlns:a16="http://schemas.microsoft.com/office/drawing/2014/main" id="{8D324536-B4B1-DEBD-8277-8DDBDFDCD514}"/>
              </a:ext>
            </a:extLst>
          </p:cNvPr>
          <p:cNvSpPr>
            <a:spLocks noGrp="1"/>
          </p:cNvSpPr>
          <p:nvPr>
            <p:ph idx="1"/>
          </p:nvPr>
        </p:nvSpPr>
        <p:spPr>
          <a:xfrm>
            <a:off x="457200" y="1200151"/>
            <a:ext cx="8229600" cy="3268892"/>
          </a:xfrm>
        </p:spPr>
        <p:txBody>
          <a:bodyPr vert="horz" lIns="91440" tIns="45720" rIns="91440" bIns="45720" rtlCol="0" anchor="t">
            <a:normAutofit fontScale="77500" lnSpcReduction="20000"/>
          </a:bodyPr>
          <a:lstStyle/>
          <a:p>
            <a:pPr marL="0" indent="0">
              <a:buNone/>
            </a:pPr>
            <a:r>
              <a:rPr lang="en-US">
                <a:cs typeface="Calibri"/>
              </a:rPr>
              <a:t>Our conceptual analysis allows us to start designing research questions towards the use of NC approaches by civil servants. </a:t>
            </a:r>
            <a:endParaRPr lang="en-US"/>
          </a:p>
          <a:p>
            <a:r>
              <a:rPr lang="en-US">
                <a:cs typeface="Calibri"/>
              </a:rPr>
              <a:t>We need to attend to pre-existing rationalities &amp; processes </a:t>
            </a:r>
          </a:p>
          <a:p>
            <a:r>
              <a:rPr lang="en-US">
                <a:cs typeface="Calibri"/>
              </a:rPr>
              <a:t>How do these combine with NC approaches  </a:t>
            </a:r>
          </a:p>
          <a:p>
            <a:r>
              <a:rPr lang="en-US">
                <a:cs typeface="Calibri"/>
              </a:rPr>
              <a:t>What do they mean for how nature is being valued </a:t>
            </a:r>
            <a:r>
              <a:rPr lang="en-US" i="1">
                <a:cs typeface="Calibri"/>
              </a:rPr>
              <a:t>[</a:t>
            </a:r>
            <a:r>
              <a:rPr lang="en-US" i="1" err="1">
                <a:cs typeface="Calibri"/>
              </a:rPr>
              <a:t>èvaluer</a:t>
            </a:r>
            <a:r>
              <a:rPr lang="en-US" i="1">
                <a:cs typeface="Calibri"/>
              </a:rPr>
              <a:t> or </a:t>
            </a:r>
            <a:r>
              <a:rPr lang="en-US" i="1" err="1">
                <a:cs typeface="Calibri"/>
              </a:rPr>
              <a:t>valoriser</a:t>
            </a:r>
            <a:r>
              <a:rPr lang="en-US" i="1">
                <a:cs typeface="Calibri"/>
              </a:rPr>
              <a:t>?] </a:t>
            </a:r>
            <a:endParaRPr lang="en-US">
              <a:cs typeface="Calibri"/>
            </a:endParaRPr>
          </a:p>
          <a:p>
            <a:r>
              <a:rPr lang="en-US">
                <a:cs typeface="Calibri"/>
              </a:rPr>
              <a:t>What is being left out in this process and why? </a:t>
            </a:r>
          </a:p>
          <a:p>
            <a:r>
              <a:rPr lang="en-US">
                <a:cs typeface="Calibri"/>
              </a:rPr>
              <a:t>What are the consequences for policy development?</a:t>
            </a:r>
            <a:endParaRPr lang="en-US"/>
          </a:p>
        </p:txBody>
      </p:sp>
    </p:spTree>
    <p:extLst>
      <p:ext uri="{BB962C8B-B14F-4D97-AF65-F5344CB8AC3E}">
        <p14:creationId xmlns:p14="http://schemas.microsoft.com/office/powerpoint/2010/main" val="331812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7284E1F-D04B-F3B6-16FD-7A4820C6D94D}"/>
              </a:ext>
            </a:extLst>
          </p:cNvPr>
          <p:cNvSpPr txBox="1">
            <a:spLocks/>
          </p:cNvSpPr>
          <p:nvPr/>
        </p:nvSpPr>
        <p:spPr>
          <a:xfrm>
            <a:off x="3796146" y="105931"/>
            <a:ext cx="4107699" cy="1648574"/>
          </a:xfrm>
          <a:prstGeom prst="rect">
            <a:avLst/>
          </a:prstGeom>
        </p:spPr>
        <p:txBody>
          <a:bodyPr>
            <a:normAutofit/>
          </a:bodyPr>
          <a:lstStyle>
            <a:lvl1pPr marL="342900" indent="-342900" algn="l" defTabSz="457200" rtl="0" eaLnBrk="1" latinLnBrk="0" hangingPunct="1">
              <a:spcBef>
                <a:spcPct val="20000"/>
              </a:spcBef>
              <a:buClr>
                <a:srgbClr val="799934"/>
              </a:buClr>
              <a:buFont typeface="Wingdings" charset="2"/>
              <a:buChar char="§"/>
              <a:defRPr sz="3200" kern="1200">
                <a:solidFill>
                  <a:srgbClr val="555559"/>
                </a:solidFill>
                <a:latin typeface="+mn-lt"/>
                <a:ea typeface="+mn-ea"/>
                <a:cs typeface="+mn-cs"/>
              </a:defRPr>
            </a:lvl1pPr>
            <a:lvl2pPr marL="742950" indent="-285750" algn="l" defTabSz="457200" rtl="0" eaLnBrk="1" latinLnBrk="0" hangingPunct="1">
              <a:spcBef>
                <a:spcPct val="20000"/>
              </a:spcBef>
              <a:buClr>
                <a:srgbClr val="FF9E15"/>
              </a:buClr>
              <a:buFont typeface="Wingdings" charset="2"/>
              <a:buChar char="§"/>
              <a:defRPr sz="2800" kern="1200">
                <a:solidFill>
                  <a:srgbClr val="555559"/>
                </a:solidFill>
                <a:latin typeface="+mn-lt"/>
                <a:ea typeface="+mn-ea"/>
                <a:cs typeface="+mn-cs"/>
              </a:defRPr>
            </a:lvl2pPr>
            <a:lvl3pPr marL="1143000" indent="-228600" algn="l" defTabSz="457200" rtl="0" eaLnBrk="1" latinLnBrk="0" hangingPunct="1">
              <a:spcBef>
                <a:spcPct val="20000"/>
              </a:spcBef>
              <a:buClr>
                <a:srgbClr val="00748C"/>
              </a:buClr>
              <a:buFont typeface="Wingdings" charset="2"/>
              <a:buChar char="§"/>
              <a:defRPr sz="2400" kern="1200">
                <a:solidFill>
                  <a:srgbClr val="555559"/>
                </a:solidFill>
                <a:latin typeface="+mn-lt"/>
                <a:ea typeface="+mn-ea"/>
                <a:cs typeface="+mn-cs"/>
              </a:defRPr>
            </a:lvl3pPr>
            <a:lvl4pPr marL="1600200" indent="-228600" algn="l" defTabSz="457200" rtl="0" eaLnBrk="1" latinLnBrk="0" hangingPunct="1">
              <a:spcBef>
                <a:spcPct val="20000"/>
              </a:spcBef>
              <a:buClr>
                <a:srgbClr val="CF009E"/>
              </a:buClr>
              <a:buFont typeface="Wingdings" charset="2"/>
              <a:buChar char="§"/>
              <a:defRPr sz="2000" kern="1200">
                <a:solidFill>
                  <a:srgbClr val="555559"/>
                </a:solidFill>
                <a:latin typeface="+mn-lt"/>
                <a:ea typeface="+mn-ea"/>
                <a:cs typeface="+mn-cs"/>
              </a:defRPr>
            </a:lvl4pPr>
            <a:lvl5pPr marL="2057400" indent="-228600" algn="l" defTabSz="457200" rtl="0" eaLnBrk="1" latinLnBrk="0" hangingPunct="1">
              <a:spcBef>
                <a:spcPct val="20000"/>
              </a:spcBef>
              <a:buClr>
                <a:srgbClr val="853175"/>
              </a:buClr>
              <a:buFont typeface="Wingdings" charset="2"/>
              <a:buChar char="§"/>
              <a:defRPr sz="2000" kern="1200">
                <a:solidFill>
                  <a:srgbClr val="5555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endParaRPr lang="en-GB" sz="2400"/>
          </a:p>
          <a:p>
            <a:pPr marL="0" indent="0">
              <a:spcBef>
                <a:spcPts val="0"/>
              </a:spcBef>
              <a:spcAft>
                <a:spcPts val="600"/>
              </a:spcAft>
              <a:buNone/>
            </a:pPr>
            <a:r>
              <a:rPr lang="en-GB" sz="2000"/>
              <a:t>This research has been funded by:</a:t>
            </a:r>
          </a:p>
          <a:p>
            <a:pPr marL="0" indent="0">
              <a:spcBef>
                <a:spcPts val="0"/>
              </a:spcBef>
              <a:spcAft>
                <a:spcPts val="600"/>
              </a:spcAft>
              <a:buNone/>
            </a:pPr>
            <a:endParaRPr lang="en-GB" sz="2000"/>
          </a:p>
        </p:txBody>
      </p:sp>
      <p:sp>
        <p:nvSpPr>
          <p:cNvPr id="5" name="Title 4">
            <a:extLst>
              <a:ext uri="{FF2B5EF4-FFF2-40B4-BE49-F238E27FC236}">
                <a16:creationId xmlns:a16="http://schemas.microsoft.com/office/drawing/2014/main" id="{C506D77D-8846-E936-70B6-888FF73AA6FA}"/>
              </a:ext>
            </a:extLst>
          </p:cNvPr>
          <p:cNvSpPr>
            <a:spLocks noGrp="1"/>
          </p:cNvSpPr>
          <p:nvPr>
            <p:ph type="ctrTitle"/>
          </p:nvPr>
        </p:nvSpPr>
        <p:spPr/>
        <p:txBody>
          <a:bodyPr/>
          <a:lstStyle/>
          <a:p>
            <a:r>
              <a:rPr lang="en-GB"/>
              <a:t>Acknowledgements</a:t>
            </a:r>
          </a:p>
        </p:txBody>
      </p:sp>
      <p:pic>
        <p:nvPicPr>
          <p:cNvPr id="16" name="Picture 15">
            <a:extLst>
              <a:ext uri="{FF2B5EF4-FFF2-40B4-BE49-F238E27FC236}">
                <a16:creationId xmlns:a16="http://schemas.microsoft.com/office/drawing/2014/main" id="{6CD44E8E-901C-4DA3-E7E5-BA43DD8849AA}"/>
              </a:ext>
            </a:extLst>
          </p:cNvPr>
          <p:cNvPicPr>
            <a:picLocks noChangeAspect="1"/>
          </p:cNvPicPr>
          <p:nvPr/>
        </p:nvPicPr>
        <p:blipFill>
          <a:blip r:embed="rId3"/>
          <a:stretch>
            <a:fillRect/>
          </a:stretch>
        </p:blipFill>
        <p:spPr>
          <a:xfrm>
            <a:off x="605894" y="5548015"/>
            <a:ext cx="5128628" cy="683817"/>
          </a:xfrm>
          <a:prstGeom prst="rect">
            <a:avLst/>
          </a:prstGeom>
        </p:spPr>
      </p:pic>
      <p:pic>
        <p:nvPicPr>
          <p:cNvPr id="1026" name="Picture 2" descr="Image">
            <a:extLst>
              <a:ext uri="{FF2B5EF4-FFF2-40B4-BE49-F238E27FC236}">
                <a16:creationId xmlns:a16="http://schemas.microsoft.com/office/drawing/2014/main" id="{9D3C74D7-6BB5-CB4D-7F5D-6DFBE0FF4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114" y="1464505"/>
            <a:ext cx="1036337" cy="1036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A0F6D4-B7DB-6396-ED8C-D16309044FC1}"/>
              </a:ext>
            </a:extLst>
          </p:cNvPr>
          <p:cNvSpPr txBox="1"/>
          <p:nvPr/>
        </p:nvSpPr>
        <p:spPr>
          <a:xfrm>
            <a:off x="536993" y="2260660"/>
            <a:ext cx="72130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This project is funded as part  of the Scottish Government 2022-2027 Strategic Research </a:t>
            </a:r>
            <a:r>
              <a:rPr lang="en-US" err="1">
                <a:cs typeface="Calibri"/>
              </a:rPr>
              <a:t>Programme</a:t>
            </a:r>
            <a:r>
              <a:rPr lang="en-US">
                <a:cs typeface="Calibri"/>
              </a:rPr>
              <a:t> (project JHI-D5-3) - it does not necessarily represent the views of the funder.</a:t>
            </a:r>
          </a:p>
          <a:p>
            <a:r>
              <a:rPr lang="en-US">
                <a:ea typeface="+mn-lt"/>
                <a:cs typeface="+mn-lt"/>
                <a:hlinkClick r:id="rId5"/>
              </a:rPr>
              <a:t>www.hutton.ac.uk/research/projects/galvanising-change-natural-capital</a:t>
            </a:r>
            <a:r>
              <a:rPr lang="en-US">
                <a:ea typeface="+mn-lt"/>
                <a:cs typeface="+mn-lt"/>
              </a:rPr>
              <a:t> </a:t>
            </a:r>
            <a:endParaRPr lang="en-US">
              <a:cs typeface="Calibri"/>
            </a:endParaRPr>
          </a:p>
        </p:txBody>
      </p:sp>
      <p:pic>
        <p:nvPicPr>
          <p:cNvPr id="3" name="Picture 2" descr="File:Scottish Government logo.svg - Wikimedia Commons">
            <a:extLst>
              <a:ext uri="{FF2B5EF4-FFF2-40B4-BE49-F238E27FC236}">
                <a16:creationId xmlns:a16="http://schemas.microsoft.com/office/drawing/2014/main" id="{AFFBB7F8-5F90-02AB-6E73-B22AF9BB937C}"/>
              </a:ext>
            </a:extLst>
          </p:cNvPr>
          <p:cNvPicPr>
            <a:picLocks noChangeAspect="1"/>
          </p:cNvPicPr>
          <p:nvPr/>
        </p:nvPicPr>
        <p:blipFill>
          <a:blip r:embed="rId6"/>
          <a:stretch>
            <a:fillRect/>
          </a:stretch>
        </p:blipFill>
        <p:spPr>
          <a:xfrm>
            <a:off x="8104427" y="2171161"/>
            <a:ext cx="1043976" cy="1113886"/>
          </a:xfrm>
          <a:prstGeom prst="rect">
            <a:avLst/>
          </a:prstGeom>
        </p:spPr>
      </p:pic>
    </p:spTree>
    <p:extLst>
      <p:ext uri="{BB962C8B-B14F-4D97-AF65-F5344CB8AC3E}">
        <p14:creationId xmlns:p14="http://schemas.microsoft.com/office/powerpoint/2010/main" val="237426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5240-E0FE-C086-8189-CB49752C03A7}"/>
              </a:ext>
            </a:extLst>
          </p:cNvPr>
          <p:cNvSpPr>
            <a:spLocks noGrp="1"/>
          </p:cNvSpPr>
          <p:nvPr>
            <p:ph type="title"/>
          </p:nvPr>
        </p:nvSpPr>
        <p:spPr/>
        <p:txBody>
          <a:bodyPr>
            <a:normAutofit fontScale="90000"/>
          </a:bodyPr>
          <a:lstStyle/>
          <a:p>
            <a:r>
              <a:rPr lang="en-GB"/>
              <a:t>Introduction</a:t>
            </a:r>
          </a:p>
        </p:txBody>
      </p:sp>
      <p:sp>
        <p:nvSpPr>
          <p:cNvPr id="3" name="Content Placeholder 2">
            <a:extLst>
              <a:ext uri="{FF2B5EF4-FFF2-40B4-BE49-F238E27FC236}">
                <a16:creationId xmlns:a16="http://schemas.microsoft.com/office/drawing/2014/main" id="{EE582D4E-7477-2D3D-2C1F-AA9463A0EA97}"/>
              </a:ext>
            </a:extLst>
          </p:cNvPr>
          <p:cNvSpPr>
            <a:spLocks noGrp="1"/>
          </p:cNvSpPr>
          <p:nvPr>
            <p:ph idx="1"/>
          </p:nvPr>
        </p:nvSpPr>
        <p:spPr/>
        <p:txBody>
          <a:bodyPr vert="horz" lIns="91440" tIns="45720" rIns="91440" bIns="45720" rtlCol="0" anchor="ctr">
            <a:normAutofit/>
          </a:bodyPr>
          <a:lstStyle/>
          <a:p>
            <a:pPr marL="0" indent="0" algn="ctr">
              <a:buNone/>
            </a:pPr>
            <a:r>
              <a:rPr lang="en-GB" sz="1800">
                <a:effectLst/>
                <a:latin typeface="Calibri"/>
                <a:ea typeface="Calibri" panose="020F0502020204030204" pitchFamily="34" charset="0"/>
                <a:cs typeface="Arial"/>
              </a:rPr>
              <a:t>This presentation seeks to discuss whether the Natural Capital approach reinforces or challenges the </a:t>
            </a:r>
            <a:r>
              <a:rPr lang="en-GB" sz="1800" i="1" err="1">
                <a:effectLst/>
                <a:latin typeface="Calibri"/>
                <a:ea typeface="Calibri" panose="020F0502020204030204" pitchFamily="34" charset="0"/>
                <a:cs typeface="Arial"/>
              </a:rPr>
              <a:t>assetisation</a:t>
            </a:r>
            <a:r>
              <a:rPr lang="en-GB" sz="1800">
                <a:effectLst/>
                <a:latin typeface="Calibri"/>
                <a:ea typeface="Calibri" panose="020F0502020204030204" pitchFamily="34" charset="0"/>
                <a:cs typeface="Arial"/>
              </a:rPr>
              <a:t> of the environment (</a:t>
            </a:r>
            <a:r>
              <a:rPr lang="en-GB" sz="1800" err="1">
                <a:effectLst/>
                <a:latin typeface="Calibri"/>
                <a:ea typeface="Calibri" panose="020F0502020204030204" pitchFamily="34" charset="0"/>
                <a:cs typeface="Arial"/>
              </a:rPr>
              <a:t>Levidow</a:t>
            </a:r>
            <a:r>
              <a:rPr lang="en-GB" sz="1800">
                <a:effectLst/>
                <a:latin typeface="Calibri"/>
                <a:ea typeface="Calibri" panose="020F0502020204030204" pitchFamily="34" charset="0"/>
                <a:cs typeface="Arial"/>
              </a:rPr>
              <a:t>, 2020). The research is part of a larger project being conducted at the James Hutton Institute in Aberdeen, Scotland. The </a:t>
            </a:r>
            <a:r>
              <a:rPr lang="en-GB" sz="1800" i="1">
                <a:effectLst/>
                <a:latin typeface="Calibri"/>
                <a:ea typeface="Calibri" panose="020F0502020204030204" pitchFamily="34" charset="0"/>
                <a:cs typeface="Arial"/>
              </a:rPr>
              <a:t>Galvanizing Change via Natural Capital</a:t>
            </a:r>
            <a:r>
              <a:rPr lang="en-GB" sz="1800">
                <a:effectLst/>
                <a:latin typeface="Calibri"/>
                <a:ea typeface="Calibri" panose="020F0502020204030204" pitchFamily="34" charset="0"/>
                <a:cs typeface="Arial"/>
              </a:rPr>
              <a:t> project seeks to understand how the concept of Natural Capital can influence decision making towards sustainable transitions.</a:t>
            </a:r>
            <a:endParaRPr lang="en-US" sz="1800">
              <a:cs typeface="Calibri"/>
            </a:endParaRPr>
          </a:p>
        </p:txBody>
      </p:sp>
    </p:spTree>
    <p:extLst>
      <p:ext uri="{BB962C8B-B14F-4D97-AF65-F5344CB8AC3E}">
        <p14:creationId xmlns:p14="http://schemas.microsoft.com/office/powerpoint/2010/main" val="96707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1DBA-2632-DE63-D5A6-602BCC18BB09}"/>
              </a:ext>
            </a:extLst>
          </p:cNvPr>
          <p:cNvSpPr>
            <a:spLocks noGrp="1"/>
          </p:cNvSpPr>
          <p:nvPr>
            <p:ph type="title"/>
          </p:nvPr>
        </p:nvSpPr>
        <p:spPr>
          <a:xfrm>
            <a:off x="522514" y="498032"/>
            <a:ext cx="7366038" cy="547290"/>
          </a:xfrm>
        </p:spPr>
        <p:txBody>
          <a:bodyPr>
            <a:normAutofit fontScale="90000"/>
          </a:bodyPr>
          <a:lstStyle/>
          <a:p>
            <a:r>
              <a:rPr lang="en-GB"/>
              <a:t>The environment as a diversity of concerns</a:t>
            </a:r>
          </a:p>
        </p:txBody>
      </p:sp>
      <p:sp>
        <p:nvSpPr>
          <p:cNvPr id="3" name="Content Placeholder 2">
            <a:extLst>
              <a:ext uri="{FF2B5EF4-FFF2-40B4-BE49-F238E27FC236}">
                <a16:creationId xmlns:a16="http://schemas.microsoft.com/office/drawing/2014/main" id="{E3B88FDE-93D5-AF0B-9ABA-5FB739331236}"/>
              </a:ext>
            </a:extLst>
          </p:cNvPr>
          <p:cNvSpPr>
            <a:spLocks noGrp="1"/>
          </p:cNvSpPr>
          <p:nvPr>
            <p:ph idx="1"/>
          </p:nvPr>
        </p:nvSpPr>
        <p:spPr>
          <a:xfrm>
            <a:off x="522514" y="1628322"/>
            <a:ext cx="8229600" cy="2894138"/>
          </a:xfrm>
        </p:spPr>
        <p:txBody>
          <a:bodyPr>
            <a:normAutofit lnSpcReduction="10000"/>
          </a:bodyPr>
          <a:lstStyle/>
          <a:p>
            <a:pPr marL="0" indent="0" algn="ctr">
              <a:buNone/>
            </a:pPr>
            <a:r>
              <a:rPr lang="en-GB" sz="1800" i="1">
                <a:solidFill>
                  <a:srgbClr val="404040"/>
                </a:solidFill>
                <a:effectLst/>
                <a:latin typeface="Calibri" panose="020F0502020204030204" pitchFamily="34" charset="0"/>
                <a:ea typeface="Yu Mincho" panose="02020400000000000000" pitchFamily="18" charset="-128"/>
                <a:cs typeface="Calibri" panose="020F0502020204030204" pitchFamily="34" charset="0"/>
              </a:rPr>
              <a:t>Food, potable water, clothing, a roof over one's head, clean air, a sense of belonging, participating with others in one's community, and a reason for hope are no doubt universal needs. Nevertheless, the emphasis people place on the goods and services Nature supplies differs widely. To farmers in South Asia and Sub-Saharan Africa, it could be declining sources of water and increasing variability in rainfall in the foreground of global climate change. To indigenous populations in Amazonia, it may be eviction not just from their physical home, but from their spiritual home too. To inhabitants of shanty towns everywhere, the worry may be the infections they are exposed and subjected to from open sewers; to the suburban household in the UK, it may be the absence of bees and butterflies in the garden; (…) </a:t>
            </a:r>
            <a:r>
              <a:rPr lang="en-GB" sz="1800" i="1">
                <a:effectLst/>
                <a:latin typeface="Calibri" panose="020F0502020204030204" pitchFamily="34" charset="0"/>
                <a:ea typeface="Calibri" panose="020F0502020204030204" pitchFamily="34" charset="0"/>
                <a:cs typeface="Arial" panose="020B0604020202020204" pitchFamily="34" charset="0"/>
              </a:rPr>
              <a:t>The Economics of Biodiversity: The Dasgupta Review</a:t>
            </a:r>
            <a:r>
              <a:rPr lang="en-GB" sz="1800">
                <a:effectLst/>
                <a:latin typeface="Calibri" panose="020F0502020204030204" pitchFamily="34" charset="0"/>
                <a:ea typeface="Calibri" panose="020F0502020204030204" pitchFamily="34" charset="0"/>
                <a:cs typeface="Arial" panose="020B0604020202020204" pitchFamily="34" charset="0"/>
              </a:rPr>
              <a:t> </a:t>
            </a:r>
            <a:r>
              <a:rPr lang="en-GB" sz="1800" i="1">
                <a:effectLst/>
                <a:latin typeface="Calibri" panose="020F0502020204030204" pitchFamily="34" charset="0"/>
                <a:ea typeface="Calibri" panose="020F0502020204030204" pitchFamily="34" charset="0"/>
                <a:cs typeface="Arial" panose="020B0604020202020204" pitchFamily="34" charset="0"/>
              </a:rPr>
              <a:t>(Dasgupta 2021)</a:t>
            </a:r>
            <a:endParaRPr lang="en-GB" sz="1800" i="1">
              <a:solidFill>
                <a:srgbClr val="404040"/>
              </a:solidFill>
              <a:effectLst/>
              <a:latin typeface="Calibri" panose="020F0502020204030204" pitchFamily="34" charset="0"/>
              <a:ea typeface="Yu Mincho" panose="02020400000000000000" pitchFamily="18" charset="-128"/>
              <a:cs typeface="Calibri" panose="020F0502020204030204" pitchFamily="34" charset="0"/>
            </a:endParaRPr>
          </a:p>
          <a:p>
            <a:endParaRPr lang="en-GB"/>
          </a:p>
        </p:txBody>
      </p:sp>
    </p:spTree>
    <p:extLst>
      <p:ext uri="{BB962C8B-B14F-4D97-AF65-F5344CB8AC3E}">
        <p14:creationId xmlns:p14="http://schemas.microsoft.com/office/powerpoint/2010/main" val="5550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BE9A36-46DA-2121-14B6-CD6BCA535EF6}"/>
              </a:ext>
            </a:extLst>
          </p:cNvPr>
          <p:cNvSpPr txBox="1">
            <a:spLocks/>
          </p:cNvSpPr>
          <p:nvPr/>
        </p:nvSpPr>
        <p:spPr>
          <a:xfrm>
            <a:off x="549564" y="143278"/>
            <a:ext cx="8361938" cy="706162"/>
          </a:xfrm>
          <a:prstGeom prst="rect">
            <a:avLst/>
          </a:prstGeom>
        </p:spPr>
        <p:txBody>
          <a:bodyPr vert="horz" lIns="91440" tIns="45720" rIns="91440" bIns="45720" rtlCol="0" anchor="ctr">
            <a:noAutofit/>
          </a:bodyPr>
          <a:lstStyle>
            <a:lvl1pPr marL="0" indent="0" algn="l" defTabSz="457200" rtl="0" eaLnBrk="1" latinLnBrk="0" hangingPunct="1">
              <a:spcBef>
                <a:spcPct val="0"/>
              </a:spcBef>
              <a:buClr>
                <a:srgbClr val="799934"/>
              </a:buClr>
              <a:buFont typeface="Arial"/>
              <a:buNone/>
              <a:defRPr sz="3600" b="1" i="0" kern="1200">
                <a:solidFill>
                  <a:srgbClr val="555559"/>
                </a:solidFill>
                <a:latin typeface="+mj-lt"/>
                <a:ea typeface="+mj-ea"/>
                <a:cs typeface="+mj-cs"/>
              </a:defRPr>
            </a:lvl1pPr>
          </a:lstStyle>
          <a:p>
            <a:r>
              <a:rPr lang="en-GB" sz="2800">
                <a:solidFill>
                  <a:schemeClr val="tx1"/>
                </a:solidFill>
              </a:rPr>
              <a:t>Aims</a:t>
            </a:r>
          </a:p>
        </p:txBody>
      </p:sp>
      <p:sp>
        <p:nvSpPr>
          <p:cNvPr id="9" name="TextBox 8">
            <a:extLst>
              <a:ext uri="{FF2B5EF4-FFF2-40B4-BE49-F238E27FC236}">
                <a16:creationId xmlns:a16="http://schemas.microsoft.com/office/drawing/2014/main" id="{16BEF8B0-3DD1-0651-E1DA-9421B624F11B}"/>
              </a:ext>
            </a:extLst>
          </p:cNvPr>
          <p:cNvSpPr txBox="1"/>
          <p:nvPr/>
        </p:nvSpPr>
        <p:spPr>
          <a:xfrm>
            <a:off x="829255" y="1423287"/>
            <a:ext cx="7800971" cy="2308324"/>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endParaRPr lang="en-GB" sz="1800">
              <a:effectLst/>
              <a:latin typeface="Calibri" panose="020F0502020204030204" pitchFamily="34" charset="0"/>
              <a:ea typeface="Times New Roman" panose="02020603050405020304" pitchFamily="18" charset="0"/>
              <a:cs typeface="Calibri"/>
            </a:endParaRPr>
          </a:p>
          <a:p>
            <a:pPr marL="285750" indent="-285750" algn="just">
              <a:buFont typeface="Arial" panose="020B0604020202020204" pitchFamily="34" charset="0"/>
              <a:buChar char="•"/>
            </a:pPr>
            <a:r>
              <a:rPr lang="en-GB" sz="1800">
                <a:effectLst/>
                <a:latin typeface="Calibri"/>
                <a:ea typeface="Times New Roman" panose="02020603050405020304" pitchFamily="18" charset="0"/>
                <a:cs typeface="Calibri"/>
              </a:rPr>
              <a:t>Explore whether the notion of NC may be strengthening specific types of expertise, perhaps economic approach towards the environment.</a:t>
            </a:r>
          </a:p>
          <a:p>
            <a:pPr marL="285750" indent="-285750" algn="just">
              <a:buFont typeface="Arial" panose="020B0604020202020204" pitchFamily="34" charset="0"/>
              <a:buChar char="•"/>
            </a:pPr>
            <a:r>
              <a:rPr lang="en-GB">
                <a:latin typeface="Calibri"/>
                <a:ea typeface="Times New Roman" panose="02020603050405020304" pitchFamily="18" charset="0"/>
                <a:cs typeface="Calibri"/>
              </a:rPr>
              <a:t>Understand what is the role of Natural Capital in challenging or reinforcing the </a:t>
            </a:r>
            <a:r>
              <a:rPr lang="en-GB" i="1" err="1">
                <a:latin typeface="Calibri"/>
                <a:ea typeface="Times New Roman" panose="02020603050405020304" pitchFamily="18" charset="0"/>
                <a:cs typeface="Calibri"/>
              </a:rPr>
              <a:t>assetisation</a:t>
            </a:r>
            <a:r>
              <a:rPr lang="en-GB">
                <a:latin typeface="Calibri"/>
                <a:ea typeface="Times New Roman" panose="02020603050405020304" pitchFamily="18" charset="0"/>
                <a:cs typeface="Calibri"/>
              </a:rPr>
              <a:t> of the environment? </a:t>
            </a:r>
            <a:endParaRPr lang="en-GB">
              <a:latin typeface="Calibri" panose="020F0502020204030204" pitchFamily="34" charset="0"/>
              <a:ea typeface="Times New Roman" panose="02020603050405020304" pitchFamily="18" charset="0"/>
              <a:cs typeface="Calibri"/>
            </a:endParaRPr>
          </a:p>
          <a:p>
            <a:pPr marL="285750" indent="-285750" algn="just">
              <a:buFont typeface="Arial" panose="020B0604020202020204" pitchFamily="34" charset="0"/>
              <a:buChar char="•"/>
            </a:pPr>
            <a:r>
              <a:rPr lang="en-GB">
                <a:latin typeface="Calibri"/>
                <a:ea typeface="Times New Roman" panose="02020603050405020304" pitchFamily="18" charset="0"/>
                <a:cs typeface="Calibri"/>
              </a:rPr>
              <a:t>To lay the foundations for a study aiming to understand how the concept of Natural Capital may being used within the Scottish Government as part of the policy-making process.</a:t>
            </a:r>
          </a:p>
        </p:txBody>
      </p:sp>
    </p:spTree>
    <p:extLst>
      <p:ext uri="{BB962C8B-B14F-4D97-AF65-F5344CB8AC3E}">
        <p14:creationId xmlns:p14="http://schemas.microsoft.com/office/powerpoint/2010/main" val="45710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861E-2AD5-47A1-C0BE-52CE015A6236}"/>
              </a:ext>
            </a:extLst>
          </p:cNvPr>
          <p:cNvSpPr>
            <a:spLocks noGrp="1"/>
          </p:cNvSpPr>
          <p:nvPr>
            <p:ph type="title"/>
          </p:nvPr>
        </p:nvSpPr>
        <p:spPr/>
        <p:txBody>
          <a:bodyPr>
            <a:normAutofit fontScale="90000"/>
          </a:bodyPr>
          <a:lstStyle/>
          <a:p>
            <a:r>
              <a:rPr lang="en-GB"/>
              <a:t>Ecosystem Services and Environmental Policy-making	</a:t>
            </a:r>
          </a:p>
        </p:txBody>
      </p:sp>
      <p:sp>
        <p:nvSpPr>
          <p:cNvPr id="3" name="Content Placeholder 2">
            <a:extLst>
              <a:ext uri="{FF2B5EF4-FFF2-40B4-BE49-F238E27FC236}">
                <a16:creationId xmlns:a16="http://schemas.microsoft.com/office/drawing/2014/main" id="{C0E5D952-05AB-5357-F570-DF7371E44BFE}"/>
              </a:ext>
            </a:extLst>
          </p:cNvPr>
          <p:cNvSpPr>
            <a:spLocks noGrp="1"/>
          </p:cNvSpPr>
          <p:nvPr>
            <p:ph idx="1"/>
          </p:nvPr>
        </p:nvSpPr>
        <p:spPr>
          <a:xfrm>
            <a:off x="457200" y="1200150"/>
            <a:ext cx="8229600" cy="3321049"/>
          </a:xfrm>
        </p:spPr>
        <p:txBody>
          <a:bodyPr vert="horz" lIns="91440" tIns="45720" rIns="91440" bIns="45720" rtlCol="0" anchor="t">
            <a:normAutofit fontScale="92500" lnSpcReduction="20000"/>
          </a:bodyPr>
          <a:lstStyle/>
          <a:p>
            <a:r>
              <a:rPr lang="en-GB" sz="1800" kern="100">
                <a:effectLst/>
                <a:latin typeface="Calibri"/>
                <a:ea typeface="Calibri" panose="020F0502020204030204" pitchFamily="34" charset="0"/>
                <a:cs typeface="Arial"/>
              </a:rPr>
              <a:t>One of the </a:t>
            </a:r>
            <a:r>
              <a:rPr lang="en-GB" sz="1800" i="1" kern="100" err="1">
                <a:effectLst/>
                <a:latin typeface="Calibri"/>
                <a:ea typeface="Calibri" panose="020F0502020204030204" pitchFamily="34" charset="0"/>
                <a:cs typeface="Arial"/>
              </a:rPr>
              <a:t>dispositifs</a:t>
            </a:r>
            <a:r>
              <a:rPr lang="en-GB" sz="1800" kern="100">
                <a:effectLst/>
                <a:latin typeface="Calibri"/>
                <a:ea typeface="Calibri" panose="020F0502020204030204" pitchFamily="34" charset="0"/>
                <a:cs typeface="Arial"/>
              </a:rPr>
              <a:t> through which climate change is expected to be managed is the notion of Ecosystem Services (ES). </a:t>
            </a:r>
            <a:r>
              <a:rPr lang="en-GB" sz="1800" kern="100">
                <a:latin typeface="Calibri"/>
                <a:ea typeface="Calibri" panose="020F0502020204030204" pitchFamily="34" charset="0"/>
                <a:cs typeface="Arial"/>
              </a:rPr>
              <a:t>E</a:t>
            </a:r>
            <a:r>
              <a:rPr lang="en-GB" sz="1800" kern="100">
                <a:effectLst/>
                <a:latin typeface="Calibri"/>
                <a:ea typeface="Calibri" panose="020F0502020204030204" pitchFamily="34" charset="0"/>
                <a:cs typeface="Arial"/>
              </a:rPr>
              <a:t>cosystems are defined based on their contributions to human well-being (Haines-Young and </a:t>
            </a:r>
            <a:r>
              <a:rPr lang="en-GB" sz="1800" kern="100" err="1">
                <a:effectLst/>
                <a:latin typeface="Calibri"/>
                <a:ea typeface="Calibri" panose="020F0502020204030204" pitchFamily="34" charset="0"/>
                <a:cs typeface="Arial"/>
              </a:rPr>
              <a:t>Potschin</a:t>
            </a:r>
            <a:r>
              <a:rPr lang="en-GB" sz="1800" kern="100">
                <a:effectLst/>
                <a:latin typeface="Calibri"/>
                <a:ea typeface="Calibri" panose="020F0502020204030204" pitchFamily="34" charset="0"/>
                <a:cs typeface="Arial"/>
              </a:rPr>
              <a:t> 2018). This approach recognises ecosystems as "valuable capital assets" to which it is necessary to set prices on the "services" they provide (</a:t>
            </a:r>
            <a:r>
              <a:rPr lang="en-GB" sz="1800" kern="100" err="1">
                <a:effectLst/>
                <a:latin typeface="Calibri"/>
                <a:ea typeface="Calibri" panose="020F0502020204030204" pitchFamily="34" charset="0"/>
                <a:cs typeface="Arial"/>
              </a:rPr>
              <a:t>Kareiva</a:t>
            </a:r>
            <a:r>
              <a:rPr lang="en-GB" sz="1800" kern="100">
                <a:effectLst/>
                <a:latin typeface="Calibri"/>
                <a:ea typeface="Calibri" panose="020F0502020204030204" pitchFamily="34" charset="0"/>
                <a:cs typeface="Arial"/>
              </a:rPr>
              <a:t> et al. 2011:4).</a:t>
            </a:r>
            <a:r>
              <a:rPr lang="en-GB" sz="1800" kern="100">
                <a:latin typeface="Calibri"/>
                <a:ea typeface="Calibri" panose="020F0502020204030204" pitchFamily="34" charset="0"/>
                <a:cs typeface="Arial"/>
              </a:rPr>
              <a:t>  </a:t>
            </a:r>
            <a:endParaRPr lang="en-GB" sz="1800" kern="100">
              <a:solidFill>
                <a:schemeClr val="tx1">
                  <a:lumMod val="50000"/>
                </a:schemeClr>
              </a:solidFill>
              <a:effectLst/>
              <a:latin typeface="Calibri"/>
              <a:ea typeface="Calibri" panose="020F0502020204030204" pitchFamily="34" charset="0"/>
              <a:cs typeface="Arial" panose="020B0604020202020204" pitchFamily="34" charset="0"/>
            </a:endParaRPr>
          </a:p>
          <a:p>
            <a:r>
              <a:rPr lang="en-GB" sz="1800" kern="100">
                <a:effectLst/>
                <a:latin typeface="Calibri"/>
                <a:ea typeface="Calibri" panose="020F0502020204030204" pitchFamily="34" charset="0"/>
                <a:cs typeface="Arial"/>
              </a:rPr>
              <a:t>ES </a:t>
            </a:r>
            <a:r>
              <a:rPr lang="en-GB" sz="1800" kern="100">
                <a:latin typeface="Calibri"/>
                <a:ea typeface="Calibri" panose="020F0502020204030204" pitchFamily="34" charset="0"/>
                <a:cs typeface="Arial"/>
              </a:rPr>
              <a:t>can be seen as an expectation given the need to analyse who, and under which conditions, is designing these projects.</a:t>
            </a:r>
            <a:endParaRPr lang="en-GB">
              <a:solidFill>
                <a:schemeClr val="tx1">
                  <a:lumMod val="50000"/>
                </a:schemeClr>
              </a:solidFill>
              <a:cs typeface="Calibri"/>
            </a:endParaRPr>
          </a:p>
          <a:p>
            <a:r>
              <a:rPr lang="en-GB" sz="1800" kern="100">
                <a:latin typeface="Calibri"/>
                <a:ea typeface="Calibri" panose="020F0502020204030204" pitchFamily="34" charset="0"/>
                <a:cs typeface="Arial"/>
              </a:rPr>
              <a:t>ES </a:t>
            </a:r>
            <a:r>
              <a:rPr lang="en-GB" sz="1800" kern="100">
                <a:effectLst/>
                <a:latin typeface="Calibri"/>
                <a:ea typeface="Calibri" panose="020F0502020204030204" pitchFamily="34" charset="0"/>
                <a:cs typeface="Arial"/>
              </a:rPr>
              <a:t>operate under the assumption that the only way for humans to care about the environment is by valuating it in economic terms (Redford and Adams 2009). </a:t>
            </a:r>
            <a:r>
              <a:rPr lang="en-GB" sz="1800" kern="100">
                <a:latin typeface="Calibri"/>
                <a:ea typeface="Calibri" panose="020F0502020204030204" pitchFamily="34" charset="0"/>
                <a:cs typeface="Arial"/>
              </a:rPr>
              <a:t>Therefore, </a:t>
            </a:r>
            <a:r>
              <a:rPr lang="en-GB" sz="1800" kern="100">
                <a:effectLst/>
                <a:latin typeface="Calibri"/>
                <a:ea typeface="Calibri" panose="020F0502020204030204" pitchFamily="34" charset="0"/>
                <a:cs typeface="Arial"/>
              </a:rPr>
              <a:t> </a:t>
            </a:r>
            <a:r>
              <a:rPr lang="en-GB" sz="1800" i="1" kern="100">
                <a:latin typeface="Calibri"/>
                <a:ea typeface="Calibri" panose="020F0502020204030204" pitchFamily="34" charset="0"/>
                <a:cs typeface="Arial"/>
              </a:rPr>
              <a:t>e</a:t>
            </a:r>
            <a:r>
              <a:rPr lang="en-GB" sz="1800" i="1" kern="100">
                <a:effectLst/>
                <a:latin typeface="Calibri"/>
                <a:ea typeface="Calibri" panose="020F0502020204030204" pitchFamily="34" charset="0"/>
                <a:cs typeface="Arial"/>
              </a:rPr>
              <a:t>cosystem services </a:t>
            </a:r>
            <a:r>
              <a:rPr lang="en-GB" sz="1800" kern="100">
                <a:effectLst/>
                <a:latin typeface="Calibri"/>
                <a:ea typeface="Calibri" panose="020F0502020204030204" pitchFamily="34" charset="0"/>
                <a:cs typeface="Arial"/>
              </a:rPr>
              <a:t>are a proposed way to care for the environment by highlighting its economic value.</a:t>
            </a:r>
            <a:r>
              <a:rPr lang="en-GB" sz="1800" i="1" kern="100">
                <a:effectLst/>
                <a:latin typeface="Calibri"/>
                <a:ea typeface="Calibri" panose="020F0502020204030204" pitchFamily="34" charset="0"/>
                <a:cs typeface="Arial"/>
              </a:rPr>
              <a:t> </a:t>
            </a:r>
            <a:r>
              <a:rPr lang="en-GB" sz="1800" kern="100">
                <a:effectLst/>
                <a:latin typeface="Calibri"/>
                <a:ea typeface="Calibri" panose="020F0502020204030204" pitchFamily="34" charset="0"/>
                <a:cs typeface="Arial"/>
              </a:rPr>
              <a:t>This includes understanding ecosystems as "capital goods like produced capital (roads, buildings, ports, machines), with the difference that nature cannot always be regenerated after its collapse (Dasgupta 2021:52).</a:t>
            </a:r>
          </a:p>
          <a:p>
            <a:r>
              <a:rPr lang="en-GB" sz="1800" kern="100">
                <a:solidFill>
                  <a:schemeClr val="tx1">
                    <a:lumMod val="50000"/>
                  </a:schemeClr>
                </a:solidFill>
                <a:effectLst/>
                <a:latin typeface="Calibri"/>
                <a:ea typeface="Calibri" panose="020F0502020204030204" pitchFamily="34" charset="0"/>
                <a:cs typeface="Arial"/>
              </a:rPr>
              <a:t>ES is the immediate precedent of Natural Capital.</a:t>
            </a:r>
            <a:endParaRPr lang="en-GB" sz="1800">
              <a:solidFill>
                <a:schemeClr val="tx1">
                  <a:lumMod val="50000"/>
                </a:schemeClr>
              </a:solidFill>
              <a:latin typeface="Calibri"/>
              <a:cs typeface="Arial"/>
            </a:endParaRPr>
          </a:p>
        </p:txBody>
      </p:sp>
    </p:spTree>
    <p:extLst>
      <p:ext uri="{BB962C8B-B14F-4D97-AF65-F5344CB8AC3E}">
        <p14:creationId xmlns:p14="http://schemas.microsoft.com/office/powerpoint/2010/main" val="273480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76D7-768F-A7CF-FE2C-4E9CD8DCE704}"/>
              </a:ext>
            </a:extLst>
          </p:cNvPr>
          <p:cNvSpPr>
            <a:spLocks noGrp="1"/>
          </p:cNvSpPr>
          <p:nvPr>
            <p:ph type="title"/>
          </p:nvPr>
        </p:nvSpPr>
        <p:spPr/>
        <p:txBody>
          <a:bodyPr>
            <a:normAutofit fontScale="90000"/>
          </a:bodyPr>
          <a:lstStyle/>
          <a:p>
            <a:r>
              <a:rPr lang="en-GB"/>
              <a:t>Natural Capital</a:t>
            </a:r>
          </a:p>
        </p:txBody>
      </p:sp>
      <p:sp>
        <p:nvSpPr>
          <p:cNvPr id="3" name="Content Placeholder 2">
            <a:extLst>
              <a:ext uri="{FF2B5EF4-FFF2-40B4-BE49-F238E27FC236}">
                <a16:creationId xmlns:a16="http://schemas.microsoft.com/office/drawing/2014/main" id="{AD6D268F-D6F5-1B24-CDB4-5B5AFD72F4D5}"/>
              </a:ext>
            </a:extLst>
          </p:cNvPr>
          <p:cNvSpPr>
            <a:spLocks noGrp="1"/>
          </p:cNvSpPr>
          <p:nvPr>
            <p:ph idx="1"/>
          </p:nvPr>
        </p:nvSpPr>
        <p:spPr>
          <a:xfrm>
            <a:off x="457200" y="857250"/>
            <a:ext cx="8229600" cy="3947532"/>
          </a:xfrm>
        </p:spPr>
        <p:txBody>
          <a:bodyPr vert="horz" lIns="91440" tIns="45720" rIns="91440" bIns="45720" rtlCol="0" anchor="t">
            <a:normAutofit fontScale="25000" lnSpcReduction="20000"/>
          </a:bodyPr>
          <a:lstStyle/>
          <a:p>
            <a:pPr algn="just">
              <a:lnSpc>
                <a:spcPct val="107000"/>
              </a:lnSpc>
              <a:spcAft>
                <a:spcPts val="800"/>
              </a:spcAft>
            </a:pPr>
            <a:r>
              <a:rPr lang="en-GB" sz="6000" kern="100">
                <a:effectLst/>
                <a:latin typeface="Calibri"/>
                <a:ea typeface="Calibri" panose="020F0502020204030204" pitchFamily="34" charset="0"/>
                <a:cs typeface="Calibri"/>
              </a:rPr>
              <a:t>Natural Capital is the latest concept that aims to help raise the profile</a:t>
            </a:r>
            <a:r>
              <a:rPr lang="en-GB" sz="6000" kern="100">
                <a:effectLst/>
                <a:latin typeface="Calibri"/>
                <a:ea typeface="Calibri" panose="020F0502020204030204" pitchFamily="34" charset="0"/>
                <a:cs typeface="Arial"/>
              </a:rPr>
              <a:t> and commitment to nature in environmental decision-making, what could be called Sustainable Development.</a:t>
            </a:r>
            <a:r>
              <a:rPr lang="en-GB" sz="6000" kern="100">
                <a:latin typeface="Calibri"/>
                <a:ea typeface="Calibri" panose="020F0502020204030204" pitchFamily="34" charset="0"/>
                <a:cs typeface="Arial"/>
              </a:rPr>
              <a:t> </a:t>
            </a:r>
            <a:endParaRPr lang="en-GB" sz="6000" kern="10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6000" kern="100">
                <a:solidFill>
                  <a:schemeClr val="tx1">
                    <a:lumMod val="50000"/>
                  </a:schemeClr>
                </a:solidFill>
                <a:effectLst/>
                <a:latin typeface="Calibri"/>
                <a:ea typeface="Calibri" panose="020F0502020204030204" pitchFamily="34" charset="0"/>
                <a:cs typeface="Calibri"/>
              </a:rPr>
              <a:t>It is a concept associated with quantification and </a:t>
            </a:r>
            <a:r>
              <a:rPr lang="en-GB" sz="6000" kern="100">
                <a:solidFill>
                  <a:schemeClr val="tx1">
                    <a:lumMod val="50000"/>
                  </a:schemeClr>
                </a:solidFill>
                <a:effectLst/>
                <a:latin typeface="Calibri"/>
                <a:ea typeface="Calibri" panose="020F0502020204030204" pitchFamily="34" charset="0"/>
                <a:cs typeface="Arial"/>
              </a:rPr>
              <a:t>valuation but this isn’t automatically or necessarily essential when discussing natural capital.</a:t>
            </a:r>
            <a:r>
              <a:rPr lang="en-GB" sz="6000" kern="100">
                <a:solidFill>
                  <a:schemeClr val="tx1">
                    <a:lumMod val="50000"/>
                  </a:schemeClr>
                </a:solidFill>
                <a:latin typeface="Calibri"/>
                <a:ea typeface="Calibri" panose="020F0502020204030204" pitchFamily="34" charset="0"/>
                <a:cs typeface="Arial"/>
              </a:rPr>
              <a:t> </a:t>
            </a:r>
          </a:p>
          <a:p>
            <a:pPr algn="just">
              <a:lnSpc>
                <a:spcPct val="107000"/>
              </a:lnSpc>
              <a:spcAft>
                <a:spcPts val="800"/>
              </a:spcAft>
            </a:pPr>
            <a:r>
              <a:rPr lang="en-GB" sz="6000" kern="100">
                <a:solidFill>
                  <a:schemeClr val="tx1">
                    <a:lumMod val="50000"/>
                  </a:schemeClr>
                </a:solidFill>
                <a:latin typeface="Calibri"/>
                <a:ea typeface="Calibri" panose="020F0502020204030204" pitchFamily="34" charset="0"/>
                <a:cs typeface="Arial"/>
              </a:rPr>
              <a:t>Understanding</a:t>
            </a:r>
            <a:r>
              <a:rPr lang="en-GB" sz="6000" kern="100">
                <a:solidFill>
                  <a:schemeClr val="tx1">
                    <a:lumMod val="50000"/>
                  </a:schemeClr>
                </a:solidFill>
                <a:effectLst/>
                <a:latin typeface="Calibri"/>
                <a:ea typeface="Calibri" panose="020F0502020204030204" pitchFamily="34" charset="0"/>
                <a:cs typeface="Arial"/>
              </a:rPr>
              <a:t> natural capital could be aided by using particular datasets, and apps tools or portals designed to aid querying them in terms of natural capital</a:t>
            </a:r>
            <a:r>
              <a:rPr lang="en-GB" sz="6000" kern="100">
                <a:solidFill>
                  <a:schemeClr val="tx1">
                    <a:lumMod val="50000"/>
                  </a:schemeClr>
                </a:solidFill>
                <a:effectLst/>
                <a:latin typeface="Calibri"/>
                <a:ea typeface="Yu Gothic Light"/>
                <a:cs typeface="Calibri"/>
              </a:rPr>
              <a:t>, </a:t>
            </a:r>
            <a:r>
              <a:rPr lang="en-GB" sz="6000" kern="100">
                <a:solidFill>
                  <a:schemeClr val="tx1">
                    <a:lumMod val="50000"/>
                  </a:schemeClr>
                </a:solidFill>
                <a:effectLst/>
                <a:latin typeface="Calibri"/>
                <a:ea typeface="Calibri" panose="020F0502020204030204" pitchFamily="34" charset="0"/>
                <a:cs typeface="Calibri"/>
              </a:rPr>
              <a:t>or decision-makers own </a:t>
            </a:r>
            <a:r>
              <a:rPr lang="en-GB" sz="6000" kern="100">
                <a:solidFill>
                  <a:schemeClr val="tx1">
                    <a:lumMod val="50000"/>
                  </a:schemeClr>
                </a:solidFill>
                <a:effectLst/>
                <a:latin typeface="Calibri"/>
                <a:ea typeface="Calibri" panose="020F0502020204030204" pitchFamily="34" charset="0"/>
                <a:cs typeface="Arial"/>
              </a:rPr>
              <a:t>perceptions of natural capital and its components.  Some of these approaches can entail considerable investment of resources, either to collect data, develop new interfaces, or in time by the decision-makers themselves; so understanding what investments of effort are really worthwhile is quite important. </a:t>
            </a:r>
            <a:r>
              <a:rPr lang="en-GB" sz="6000" kern="100">
                <a:solidFill>
                  <a:schemeClr val="tx1">
                    <a:lumMod val="50000"/>
                  </a:schemeClr>
                </a:solidFill>
                <a:effectLst/>
                <a:latin typeface="Calibri"/>
                <a:ea typeface="Calibri" panose="020F0502020204030204" pitchFamily="34" charset="0"/>
                <a:cs typeface="Calibri"/>
              </a:rPr>
              <a:t> </a:t>
            </a:r>
            <a:endParaRPr lang="en-GB">
              <a:cs typeface="Calibri"/>
            </a:endParaRPr>
          </a:p>
          <a:p>
            <a:pPr algn="just">
              <a:lnSpc>
                <a:spcPct val="107000"/>
              </a:lnSpc>
              <a:spcAft>
                <a:spcPts val="800"/>
              </a:spcAft>
            </a:pPr>
            <a:r>
              <a:rPr lang="en-GB" sz="6000" kern="100">
                <a:solidFill>
                  <a:srgbClr val="000000"/>
                </a:solidFill>
                <a:effectLst/>
                <a:latin typeface="Calibri"/>
                <a:ea typeface="Calibri" panose="020F0502020204030204" pitchFamily="34" charset="0"/>
                <a:cs typeface="Calibri"/>
              </a:rPr>
              <a:t>Is a rhetorical device intended to help transform how well we manage our environment, especially by persuading ‘new’ actors to support and resource this transformation.</a:t>
            </a:r>
            <a:r>
              <a:rPr lang="en-GB" sz="6000" kern="100">
                <a:solidFill>
                  <a:schemeClr val="tx1">
                    <a:lumMod val="50000"/>
                  </a:schemeClr>
                </a:solidFill>
                <a:effectLst/>
                <a:latin typeface="Calibri"/>
                <a:ea typeface="Calibri" panose="020F0502020204030204" pitchFamily="34" charset="0"/>
                <a:cs typeface="Arial"/>
              </a:rPr>
              <a:t> However, its potential to alienate and/or unhelpfully transform conceptions and practices relating to the environment mean its consequences cannot be assumed as positive </a:t>
            </a:r>
            <a:r>
              <a:rPr lang="en-GB" sz="6000" kern="100">
                <a:solidFill>
                  <a:srgbClr val="000000"/>
                </a:solidFill>
                <a:effectLst/>
                <a:latin typeface="Calibri"/>
                <a:ea typeface="Calibri" panose="020F0502020204030204" pitchFamily="34" charset="0"/>
                <a:cs typeface="Calibri"/>
              </a:rPr>
              <a:t>(</a:t>
            </a:r>
            <a:r>
              <a:rPr lang="en-GB" sz="6000" kern="100" err="1">
                <a:solidFill>
                  <a:srgbClr val="000000"/>
                </a:solidFill>
                <a:effectLst/>
                <a:latin typeface="Calibri"/>
                <a:ea typeface="Calibri" panose="020F0502020204030204" pitchFamily="34" charset="0"/>
                <a:cs typeface="Calibri"/>
              </a:rPr>
              <a:t>Levidow</a:t>
            </a:r>
            <a:r>
              <a:rPr lang="en-GB" sz="6000" kern="100">
                <a:solidFill>
                  <a:srgbClr val="000000"/>
                </a:solidFill>
                <a:effectLst/>
                <a:latin typeface="Calibri"/>
                <a:ea typeface="Calibri" panose="020F0502020204030204" pitchFamily="34" charset="0"/>
                <a:cs typeface="Calibri"/>
              </a:rPr>
              <a:t>, 2020). </a:t>
            </a:r>
            <a:endParaRPr lang="en-GB" sz="6000" kern="100">
              <a:effectLst/>
              <a:latin typeface="Calibri"/>
              <a:ea typeface="Calibri" panose="020F0502020204030204" pitchFamily="34" charset="0"/>
              <a:cs typeface="Calibri"/>
            </a:endParaRPr>
          </a:p>
          <a:p>
            <a:pPr>
              <a:lnSpc>
                <a:spcPct val="107000"/>
              </a:lnSpc>
              <a:spcAft>
                <a:spcPts val="800"/>
              </a:spcAft>
            </a:pPr>
            <a:endParaRPr lang="en-GB" sz="1800" kern="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92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AFCA-AB08-1C47-7CB9-5C5EEEFB6D18}"/>
              </a:ext>
            </a:extLst>
          </p:cNvPr>
          <p:cNvSpPr>
            <a:spLocks noGrp="1"/>
          </p:cNvSpPr>
          <p:nvPr>
            <p:ph type="title"/>
          </p:nvPr>
        </p:nvSpPr>
        <p:spPr/>
        <p:txBody>
          <a:bodyPr>
            <a:normAutofit fontScale="90000"/>
          </a:bodyPr>
          <a:lstStyle/>
          <a:p>
            <a:r>
              <a:rPr lang="en-GB"/>
              <a:t>Key Characteristics of Natural Capital</a:t>
            </a:r>
          </a:p>
        </p:txBody>
      </p:sp>
      <p:sp>
        <p:nvSpPr>
          <p:cNvPr id="3" name="Content Placeholder 2">
            <a:extLst>
              <a:ext uri="{FF2B5EF4-FFF2-40B4-BE49-F238E27FC236}">
                <a16:creationId xmlns:a16="http://schemas.microsoft.com/office/drawing/2014/main" id="{BBC30359-A61B-CEFB-7A99-042D040E6FEF}"/>
              </a:ext>
            </a:extLst>
          </p:cNvPr>
          <p:cNvSpPr>
            <a:spLocks noGrp="1"/>
          </p:cNvSpPr>
          <p:nvPr>
            <p:ph idx="1"/>
          </p:nvPr>
        </p:nvSpPr>
        <p:spPr>
          <a:xfrm>
            <a:off x="457200" y="886047"/>
            <a:ext cx="8229600" cy="4118344"/>
          </a:xfrm>
        </p:spPr>
        <p:txBody>
          <a:bodyPr vert="horz" lIns="91440" tIns="45720" rIns="91440" bIns="45720" rtlCol="0" anchor="t">
            <a:normAutofit/>
          </a:bodyPr>
          <a:lstStyle/>
          <a:p>
            <a:pPr marL="342900" lvl="0" indent="-342900">
              <a:lnSpc>
                <a:spcPct val="107000"/>
              </a:lnSpc>
              <a:buFont typeface="Symbol" panose="05050102010706020507" pitchFamily="18" charset="2"/>
              <a:buChar char=""/>
            </a:pPr>
            <a:r>
              <a:rPr lang="en-GB" sz="1800" b="1" kern="100">
                <a:solidFill>
                  <a:srgbClr val="374151"/>
                </a:solidFill>
                <a:effectLst/>
                <a:latin typeface="Calibri"/>
                <a:ea typeface="Calibri" panose="020F0502020204030204" pitchFamily="34" charset="0"/>
                <a:cs typeface="Arial"/>
              </a:rPr>
              <a:t>Valuation</a:t>
            </a:r>
            <a:endParaRPr lang="en-GB" sz="1800" kern="100">
              <a:effectLst/>
              <a:latin typeface="Calibri"/>
              <a:ea typeface="Calibri" panose="020F0502020204030204" pitchFamily="34" charset="0"/>
              <a:cs typeface="Arial"/>
            </a:endParaRPr>
          </a:p>
          <a:p>
            <a:pPr marL="342900" lvl="0" indent="-342900">
              <a:lnSpc>
                <a:spcPct val="107000"/>
              </a:lnSpc>
              <a:buFont typeface="Symbol" panose="05050102010706020507" pitchFamily="18" charset="2"/>
              <a:buChar char=""/>
            </a:pPr>
            <a:r>
              <a:rPr lang="en-GB" sz="1800" b="1" kern="100">
                <a:solidFill>
                  <a:srgbClr val="374151"/>
                </a:solidFill>
                <a:effectLst/>
                <a:latin typeface="Calibri"/>
                <a:ea typeface="Calibri" panose="020F0502020204030204" pitchFamily="34" charset="0"/>
                <a:cs typeface="Arial"/>
              </a:rPr>
              <a:t>Sustainability</a:t>
            </a:r>
            <a:endParaRPr lang="en-GB" sz="1800" kern="100">
              <a:effectLst/>
              <a:latin typeface="Calibri"/>
              <a:ea typeface="Calibri" panose="020F0502020204030204" pitchFamily="34" charset="0"/>
              <a:cs typeface="Arial"/>
            </a:endParaRPr>
          </a:p>
          <a:p>
            <a:pPr marL="342900" lvl="0" indent="-342900">
              <a:lnSpc>
                <a:spcPct val="107000"/>
              </a:lnSpc>
              <a:buFont typeface="Symbol" panose="05050102010706020507" pitchFamily="18" charset="2"/>
              <a:buChar char=""/>
            </a:pPr>
            <a:r>
              <a:rPr lang="en-GB" sz="1800" b="1" kern="100">
                <a:solidFill>
                  <a:srgbClr val="374151"/>
                </a:solidFill>
                <a:effectLst/>
                <a:latin typeface="Calibri"/>
                <a:ea typeface="Calibri" panose="020F0502020204030204" pitchFamily="34" charset="0"/>
                <a:cs typeface="Arial"/>
              </a:rPr>
              <a:t>Accounting</a:t>
            </a:r>
            <a:endParaRPr lang="en-GB" sz="1800" kern="100">
              <a:effectLst/>
              <a:latin typeface="Calibri"/>
              <a:ea typeface="Calibri" panose="020F0502020204030204" pitchFamily="34" charset="0"/>
              <a:cs typeface="Arial"/>
            </a:endParaRPr>
          </a:p>
          <a:p>
            <a:pPr marL="342900" lvl="0" indent="-342900">
              <a:lnSpc>
                <a:spcPct val="107000"/>
              </a:lnSpc>
              <a:buFont typeface="Symbol" panose="05050102010706020507" pitchFamily="18" charset="2"/>
              <a:buChar char=""/>
            </a:pPr>
            <a:r>
              <a:rPr lang="en-GB" sz="1800" b="1" kern="100">
                <a:solidFill>
                  <a:srgbClr val="374151"/>
                </a:solidFill>
                <a:effectLst/>
                <a:latin typeface="Calibri"/>
                <a:ea typeface="Calibri" panose="020F0502020204030204" pitchFamily="34" charset="0"/>
                <a:cs typeface="Arial"/>
              </a:rPr>
              <a:t>Policy Development</a:t>
            </a:r>
            <a:endParaRPr lang="en-GB" sz="1800" kern="100">
              <a:effectLst/>
              <a:latin typeface="Calibri"/>
              <a:ea typeface="Calibri" panose="020F0502020204030204" pitchFamily="34" charset="0"/>
              <a:cs typeface="Calibri"/>
            </a:endParaRPr>
          </a:p>
          <a:p>
            <a:pPr>
              <a:lnSpc>
                <a:spcPct val="107000"/>
              </a:lnSpc>
              <a:buFont typeface="Symbol" panose="05050102010706020507" pitchFamily="18" charset="2"/>
              <a:buChar char=""/>
            </a:pPr>
            <a:r>
              <a:rPr lang="en-GB" sz="1800" b="1" kern="100">
                <a:solidFill>
                  <a:srgbClr val="374151"/>
                </a:solidFill>
                <a:effectLst/>
                <a:latin typeface="Calibri"/>
                <a:ea typeface="Calibri" panose="020F0502020204030204" pitchFamily="34" charset="0"/>
                <a:cs typeface="Arial"/>
              </a:rPr>
              <a:t>Economic </a:t>
            </a:r>
            <a:r>
              <a:rPr lang="en-GB" sz="1800" b="1" kern="100">
                <a:solidFill>
                  <a:srgbClr val="374151"/>
                </a:solidFill>
                <a:latin typeface="Calibri"/>
                <a:ea typeface="Calibri" panose="020F0502020204030204" pitchFamily="34" charset="0"/>
                <a:cs typeface="Arial"/>
              </a:rPr>
              <a:t>Benefits</a:t>
            </a:r>
          </a:p>
          <a:p>
            <a:pPr marL="342900" lvl="0" indent="-342900">
              <a:lnSpc>
                <a:spcPct val="107000"/>
              </a:lnSpc>
              <a:buFont typeface="Symbol" panose="05050102010706020507" pitchFamily="18" charset="2"/>
              <a:buChar char=""/>
            </a:pPr>
            <a:r>
              <a:rPr lang="en-GB" sz="1800" b="1" kern="100">
                <a:solidFill>
                  <a:srgbClr val="374151"/>
                </a:solidFill>
                <a:latin typeface="Calibri"/>
                <a:ea typeface="Calibri" panose="020F0502020204030204" pitchFamily="34" charset="0"/>
                <a:cs typeface="Arial"/>
              </a:rPr>
              <a:t>Trade-offs</a:t>
            </a:r>
            <a:r>
              <a:rPr lang="en-GB" sz="1800" kern="100">
                <a:latin typeface="Calibri"/>
                <a:ea typeface="Calibri" panose="020F0502020204030204" pitchFamily="34" charset="0"/>
                <a:cs typeface="Calibri"/>
              </a:rPr>
              <a:t> </a:t>
            </a:r>
            <a:endParaRPr lang="en-GB"/>
          </a:p>
          <a:p>
            <a:pPr>
              <a:lnSpc>
                <a:spcPct val="107000"/>
              </a:lnSpc>
              <a:buFont typeface="Symbol" panose="05050102010706020507" pitchFamily="18" charset="2"/>
              <a:buChar char=""/>
            </a:pPr>
            <a:r>
              <a:rPr lang="en-GB" sz="1800" b="1" kern="100">
                <a:solidFill>
                  <a:srgbClr val="374151"/>
                </a:solidFill>
                <a:effectLst/>
                <a:latin typeface="Calibri"/>
                <a:ea typeface="Calibri" panose="020F0502020204030204" pitchFamily="34" charset="0"/>
                <a:cs typeface="Arial"/>
              </a:rPr>
              <a:t>Resilience</a:t>
            </a:r>
            <a:r>
              <a:rPr lang="en-GB" sz="1800" kern="100">
                <a:latin typeface="Calibri"/>
                <a:ea typeface="Calibri" panose="020F0502020204030204" pitchFamily="34" charset="0"/>
                <a:cs typeface="Calibri"/>
              </a:rPr>
              <a:t> </a:t>
            </a:r>
            <a:endParaRPr lang="en-GB" sz="1800" kern="100">
              <a:effectLst/>
              <a:latin typeface="Calibri"/>
              <a:ea typeface="Calibri" panose="020F0502020204030204" pitchFamily="34" charset="0"/>
              <a:cs typeface="Calibri"/>
            </a:endParaRPr>
          </a:p>
          <a:p>
            <a:endParaRPr lang="en-GB"/>
          </a:p>
        </p:txBody>
      </p:sp>
    </p:spTree>
    <p:extLst>
      <p:ext uri="{BB962C8B-B14F-4D97-AF65-F5344CB8AC3E}">
        <p14:creationId xmlns:p14="http://schemas.microsoft.com/office/powerpoint/2010/main" val="8045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F8AA-EEEC-C213-C581-2CA909252898}"/>
              </a:ext>
            </a:extLst>
          </p:cNvPr>
          <p:cNvSpPr>
            <a:spLocks noGrp="1"/>
          </p:cNvSpPr>
          <p:nvPr>
            <p:ph type="title"/>
          </p:nvPr>
        </p:nvSpPr>
        <p:spPr/>
        <p:txBody>
          <a:bodyPr>
            <a:normAutofit fontScale="90000"/>
          </a:bodyPr>
          <a:lstStyle/>
          <a:p>
            <a:r>
              <a:rPr lang="en-GB"/>
              <a:t>STS, Expertise and Governance through valuation</a:t>
            </a:r>
          </a:p>
        </p:txBody>
      </p:sp>
      <p:sp>
        <p:nvSpPr>
          <p:cNvPr id="3" name="Content Placeholder 2">
            <a:extLst>
              <a:ext uri="{FF2B5EF4-FFF2-40B4-BE49-F238E27FC236}">
                <a16:creationId xmlns:a16="http://schemas.microsoft.com/office/drawing/2014/main" id="{8182A16E-7898-B8BF-9DDC-448BEFD68CD8}"/>
              </a:ext>
            </a:extLst>
          </p:cNvPr>
          <p:cNvSpPr>
            <a:spLocks noGrp="1"/>
          </p:cNvSpPr>
          <p:nvPr>
            <p:ph idx="1"/>
          </p:nvPr>
        </p:nvSpPr>
        <p:spPr>
          <a:xfrm>
            <a:off x="457200" y="1200150"/>
            <a:ext cx="8229600" cy="3868035"/>
          </a:xfrm>
        </p:spPr>
        <p:txBody>
          <a:bodyPr vert="horz" lIns="91440" tIns="45720" rIns="91440" bIns="45720" rtlCol="0" anchor="t">
            <a:normAutofit/>
          </a:bodyPr>
          <a:lstStyle/>
          <a:p>
            <a:pPr algn="just"/>
            <a:r>
              <a:rPr lang="en-GB" sz="1800">
                <a:effectLst/>
                <a:latin typeface="Calibri"/>
                <a:ea typeface="Calibri" panose="020F0502020204030204" pitchFamily="34" charset="0"/>
                <a:cs typeface="Arial"/>
              </a:rPr>
              <a:t>Deborah Stone notes how the quantification of everything has triggered a "numbers versus stories" (Stone 2020”XII-XIII) issue, where facts (numbers) are expected to substitute experiences (stories). Alonso and Starr (1987) argue that </a:t>
            </a:r>
            <a:r>
              <a:rPr lang="en-GB" sz="1800">
                <a:latin typeface="Calibri"/>
                <a:ea typeface="Calibri" panose="020F0502020204030204" pitchFamily="34" charset="0"/>
                <a:cs typeface="Arial"/>
              </a:rPr>
              <a:t>statistics</a:t>
            </a:r>
            <a:r>
              <a:rPr lang="en-GB" sz="1800">
                <a:effectLst/>
                <a:latin typeface="Calibri"/>
                <a:ea typeface="Calibri" panose="020F0502020204030204" pitchFamily="34" charset="0"/>
                <a:cs typeface="Arial"/>
              </a:rPr>
              <a:t> are the products of social, political and economic interests often in conflict.</a:t>
            </a:r>
            <a:endParaRPr lang="en-GB" sz="1800" kern="100">
              <a:solidFill>
                <a:srgbClr val="000000"/>
              </a:solidFill>
              <a:effectLst/>
              <a:latin typeface="Calibri"/>
              <a:ea typeface="Calibri" panose="020F0502020204030204" pitchFamily="34" charset="0"/>
              <a:cs typeface="Arial"/>
            </a:endParaRPr>
          </a:p>
          <a:p>
            <a:pPr algn="just"/>
            <a:r>
              <a:rPr lang="en-GB" sz="1800" kern="100">
                <a:solidFill>
                  <a:srgbClr val="000000"/>
                </a:solidFill>
                <a:effectLst/>
                <a:latin typeface="Calibri"/>
                <a:ea typeface="Calibri" panose="020F0502020204030204" pitchFamily="34" charset="0"/>
                <a:cs typeface="Arial"/>
              </a:rPr>
              <a:t>François Vatin (2013) distinguishes between valuation as </a:t>
            </a:r>
            <a:r>
              <a:rPr lang="en-GB" sz="1800" i="1" kern="100">
                <a:solidFill>
                  <a:srgbClr val="000000"/>
                </a:solidFill>
                <a:effectLst/>
                <a:latin typeface="Calibri"/>
                <a:ea typeface="Calibri" panose="020F0502020204030204" pitchFamily="34" charset="0"/>
                <a:cs typeface="Arial"/>
              </a:rPr>
              <a:t>evaluation [</a:t>
            </a:r>
            <a:r>
              <a:rPr lang="en-GB" sz="1800" i="1" kern="100" err="1">
                <a:solidFill>
                  <a:srgbClr val="000000"/>
                </a:solidFill>
                <a:effectLst/>
                <a:latin typeface="Calibri"/>
                <a:ea typeface="Calibri" panose="020F0502020204030204" pitchFamily="34" charset="0"/>
                <a:cs typeface="Arial"/>
              </a:rPr>
              <a:t>èvaluer</a:t>
            </a:r>
            <a:r>
              <a:rPr lang="en-GB" sz="1800" i="1" kern="100">
                <a:solidFill>
                  <a:srgbClr val="000000"/>
                </a:solidFill>
                <a:effectLst/>
                <a:latin typeface="Calibri"/>
                <a:ea typeface="Calibri" panose="020F0502020204030204" pitchFamily="34" charset="0"/>
                <a:cs typeface="Arial"/>
              </a:rPr>
              <a:t>]</a:t>
            </a:r>
            <a:r>
              <a:rPr lang="en-GB" sz="1800" kern="100">
                <a:solidFill>
                  <a:srgbClr val="000000"/>
                </a:solidFill>
                <a:effectLst/>
                <a:latin typeface="Calibri"/>
                <a:ea typeface="Calibri" panose="020F0502020204030204" pitchFamily="34" charset="0"/>
                <a:cs typeface="Arial"/>
              </a:rPr>
              <a:t> and as </a:t>
            </a:r>
            <a:r>
              <a:rPr lang="en-GB" sz="1800" i="1" kern="100">
                <a:solidFill>
                  <a:srgbClr val="000000"/>
                </a:solidFill>
                <a:effectLst/>
                <a:latin typeface="Calibri"/>
                <a:ea typeface="Calibri" panose="020F0502020204030204" pitchFamily="34" charset="0"/>
                <a:cs typeface="Arial"/>
              </a:rPr>
              <a:t>valorisation [</a:t>
            </a:r>
            <a:r>
              <a:rPr lang="en-GB" sz="1800" kern="100" err="1">
                <a:solidFill>
                  <a:srgbClr val="000000"/>
                </a:solidFill>
                <a:effectLst/>
                <a:latin typeface="Calibri"/>
                <a:ea typeface="Calibri" panose="020F0502020204030204" pitchFamily="34" charset="0"/>
                <a:cs typeface="Arial"/>
              </a:rPr>
              <a:t>valoriser</a:t>
            </a:r>
            <a:r>
              <a:rPr lang="en-GB" sz="1800" i="1" kern="100">
                <a:solidFill>
                  <a:srgbClr val="000000"/>
                </a:solidFill>
                <a:effectLst/>
                <a:latin typeface="Calibri"/>
                <a:ea typeface="Calibri" panose="020F0502020204030204" pitchFamily="34" charset="0"/>
                <a:cs typeface="Arial"/>
              </a:rPr>
              <a:t>]</a:t>
            </a:r>
            <a:r>
              <a:rPr lang="en-GB" sz="1800" kern="100">
                <a:solidFill>
                  <a:srgbClr val="000000"/>
                </a:solidFill>
                <a:effectLst/>
                <a:latin typeface="Calibri"/>
                <a:ea typeface="Calibri" panose="020F0502020204030204" pitchFamily="34" charset="0"/>
                <a:cs typeface="Arial"/>
              </a:rPr>
              <a:t>. While the former refers to "assessment of value", the latter signifies "production of value". Valuation studies are particularly interested in studying </a:t>
            </a:r>
            <a:r>
              <a:rPr lang="en-GB" sz="1800" i="1" kern="100">
                <a:solidFill>
                  <a:srgbClr val="000000"/>
                </a:solidFill>
                <a:effectLst/>
                <a:latin typeface="Calibri"/>
                <a:ea typeface="Calibri" panose="020F0502020204030204" pitchFamily="34" charset="0"/>
                <a:cs typeface="Arial"/>
              </a:rPr>
              <a:t>valuation </a:t>
            </a:r>
            <a:r>
              <a:rPr lang="en-GB" sz="1800" kern="100">
                <a:solidFill>
                  <a:srgbClr val="000000"/>
                </a:solidFill>
                <a:effectLst/>
                <a:latin typeface="Calibri"/>
                <a:ea typeface="Calibri" panose="020F0502020204030204" pitchFamily="34" charset="0"/>
                <a:cs typeface="Arial"/>
              </a:rPr>
              <a:t>from a Marxist lens focused on the sociology of value creation.</a:t>
            </a:r>
            <a:r>
              <a:rPr lang="en-GB" sz="1800" kern="100">
                <a:solidFill>
                  <a:srgbClr val="000000"/>
                </a:solidFill>
                <a:latin typeface="Calibri"/>
                <a:ea typeface="Calibri" panose="020F0502020204030204" pitchFamily="34" charset="0"/>
                <a:cs typeface="Arial"/>
              </a:rPr>
              <a:t> </a:t>
            </a:r>
            <a:endParaRPr lang="en-GB" sz="1800" kern="100">
              <a:solidFill>
                <a:schemeClr val="tx1">
                  <a:lumMod val="50000"/>
                </a:schemeClr>
              </a:solidFill>
              <a:latin typeface="Calibri"/>
              <a:ea typeface="Calibri" panose="020F0502020204030204" pitchFamily="34" charset="0"/>
              <a:cs typeface="Arial" panose="020B0604020202020204" pitchFamily="34" charset="0"/>
            </a:endParaRPr>
          </a:p>
          <a:p>
            <a:pPr marL="0" indent="0">
              <a:buNone/>
            </a:pPr>
            <a:endParaRPr lang="en-GB" sz="1800" kern="10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a:solidFill>
                <a:schemeClr val="tx1">
                  <a:lumMod val="50000"/>
                </a:schemeClr>
              </a:solidFill>
              <a:cs typeface="Calibri"/>
            </a:endParaRPr>
          </a:p>
        </p:txBody>
      </p:sp>
    </p:spTree>
    <p:extLst>
      <p:ext uri="{BB962C8B-B14F-4D97-AF65-F5344CB8AC3E}">
        <p14:creationId xmlns:p14="http://schemas.microsoft.com/office/powerpoint/2010/main" val="261828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29CE-0A24-7C4F-F6C4-089EE69042A2}"/>
              </a:ext>
            </a:extLst>
          </p:cNvPr>
          <p:cNvSpPr>
            <a:spLocks noGrp="1"/>
          </p:cNvSpPr>
          <p:nvPr>
            <p:ph type="title"/>
          </p:nvPr>
        </p:nvSpPr>
        <p:spPr>
          <a:xfrm>
            <a:off x="402772" y="131546"/>
            <a:ext cx="7366038" cy="547290"/>
          </a:xfrm>
        </p:spPr>
        <p:txBody>
          <a:bodyPr>
            <a:normAutofit fontScale="90000"/>
          </a:bodyPr>
          <a:lstStyle/>
          <a:p>
            <a:r>
              <a:rPr lang="en-GB"/>
              <a:t>Valuation and Natural Capital</a:t>
            </a:r>
          </a:p>
        </p:txBody>
      </p:sp>
      <p:sp>
        <p:nvSpPr>
          <p:cNvPr id="3" name="Content Placeholder 2">
            <a:extLst>
              <a:ext uri="{FF2B5EF4-FFF2-40B4-BE49-F238E27FC236}">
                <a16:creationId xmlns:a16="http://schemas.microsoft.com/office/drawing/2014/main" id="{1BDA2095-EC37-5A95-948C-C39083C0B3CB}"/>
              </a:ext>
            </a:extLst>
          </p:cNvPr>
          <p:cNvSpPr>
            <a:spLocks noGrp="1"/>
          </p:cNvSpPr>
          <p:nvPr>
            <p:ph idx="1"/>
          </p:nvPr>
        </p:nvSpPr>
        <p:spPr>
          <a:xfrm>
            <a:off x="103414" y="764721"/>
            <a:ext cx="8229600" cy="3605765"/>
          </a:xfrm>
        </p:spPr>
        <p:txBody>
          <a:bodyPr vert="horz" lIns="91440" tIns="45720" rIns="91440" bIns="45720" rtlCol="0" anchor="t">
            <a:noAutofit/>
          </a:bodyPr>
          <a:lstStyle/>
          <a:p>
            <a:pPr algn="just"/>
            <a:r>
              <a:rPr lang="en-GB" sz="1800" kern="100">
                <a:solidFill>
                  <a:srgbClr val="000000"/>
                </a:solidFill>
                <a:effectLst/>
                <a:latin typeface="Calibri"/>
                <a:ea typeface="Calibri" panose="020F0502020204030204" pitchFamily="34" charset="0"/>
                <a:cs typeface="Arial"/>
              </a:rPr>
              <a:t>In the case of the environment, ecosystems are </a:t>
            </a:r>
            <a:r>
              <a:rPr lang="en-GB" sz="1800" kern="100">
                <a:solidFill>
                  <a:schemeClr val="tx1">
                    <a:lumMod val="50000"/>
                  </a:schemeClr>
                </a:solidFill>
                <a:effectLst/>
                <a:latin typeface="Calibri"/>
                <a:ea typeface="Calibri" panose="020F0502020204030204" pitchFamily="34" charset="0"/>
                <a:cs typeface="Arial"/>
              </a:rPr>
              <a:t>valued [</a:t>
            </a:r>
            <a:r>
              <a:rPr lang="en-GB" sz="1800" i="1" kern="100" err="1">
                <a:solidFill>
                  <a:schemeClr val="tx1">
                    <a:lumMod val="50000"/>
                  </a:schemeClr>
                </a:solidFill>
                <a:effectLst/>
                <a:latin typeface="Calibri"/>
                <a:ea typeface="Calibri" panose="020F0502020204030204" pitchFamily="34" charset="0"/>
                <a:cs typeface="Arial"/>
              </a:rPr>
              <a:t>valoriser</a:t>
            </a:r>
            <a:r>
              <a:rPr lang="en-GB" sz="1800" kern="100">
                <a:solidFill>
                  <a:schemeClr val="tx1">
                    <a:lumMod val="50000"/>
                  </a:schemeClr>
                </a:solidFill>
                <a:effectLst/>
                <a:latin typeface="Calibri"/>
                <a:ea typeface="Calibri" panose="020F0502020204030204" pitchFamily="34" charset="0"/>
                <a:cs typeface="Arial"/>
              </a:rPr>
              <a:t>] based on the assemblages between their constitutive elements, markets and other economic entities (Fredriksen 2017:49).</a:t>
            </a:r>
          </a:p>
          <a:p>
            <a:pPr algn="just"/>
            <a:r>
              <a:rPr lang="en-GB" sz="1800" kern="100">
                <a:solidFill>
                  <a:schemeClr val="tx1">
                    <a:lumMod val="50000"/>
                  </a:schemeClr>
                </a:solidFill>
                <a:effectLst/>
                <a:latin typeface="Calibri"/>
                <a:ea typeface="Calibri" panose="020F0502020204030204" pitchFamily="34" charset="0"/>
                <a:cs typeface="Arial"/>
              </a:rPr>
              <a:t>An example of this is reforestation projects intended to operate as a carbon offsetting mechanism. Ehrenstein and </a:t>
            </a:r>
            <a:r>
              <a:rPr lang="en-GB" sz="1800" kern="100" err="1">
                <a:solidFill>
                  <a:schemeClr val="tx1">
                    <a:lumMod val="50000"/>
                  </a:schemeClr>
                </a:solidFill>
                <a:effectLst/>
                <a:latin typeface="Calibri"/>
                <a:ea typeface="Calibri" panose="020F0502020204030204" pitchFamily="34" charset="0"/>
                <a:cs typeface="Arial"/>
              </a:rPr>
              <a:t>Muniesa</a:t>
            </a:r>
            <a:r>
              <a:rPr lang="en-GB" sz="1800" kern="100">
                <a:solidFill>
                  <a:schemeClr val="tx1">
                    <a:lumMod val="50000"/>
                  </a:schemeClr>
                </a:solidFill>
                <a:effectLst/>
                <a:latin typeface="Calibri"/>
                <a:ea typeface="Calibri" panose="020F0502020204030204" pitchFamily="34" charset="0"/>
                <a:cs typeface="Arial"/>
              </a:rPr>
              <a:t> (2013) demonstrate how, given the time trees need to grow, the </a:t>
            </a:r>
            <a:r>
              <a:rPr lang="en-GB" sz="1800" i="1" kern="100">
                <a:solidFill>
                  <a:schemeClr val="tx1">
                    <a:lumMod val="50000"/>
                  </a:schemeClr>
                </a:solidFill>
                <a:effectLst/>
                <a:latin typeface="Calibri"/>
                <a:ea typeface="Calibri" panose="020F0502020204030204" pitchFamily="34" charset="0"/>
                <a:cs typeface="Arial"/>
              </a:rPr>
              <a:t>value </a:t>
            </a:r>
            <a:r>
              <a:rPr lang="en-GB" sz="1800" kern="100">
                <a:solidFill>
                  <a:schemeClr val="tx1">
                    <a:lumMod val="50000"/>
                  </a:schemeClr>
                </a:solidFill>
                <a:effectLst/>
                <a:latin typeface="Calibri"/>
                <a:ea typeface="Calibri" panose="020F0502020204030204" pitchFamily="34" charset="0"/>
                <a:cs typeface="Arial"/>
              </a:rPr>
              <a:t>of these projects is often based on imaginaries of the 'what might be’.</a:t>
            </a:r>
            <a:r>
              <a:rPr lang="en-GB" sz="1800" kern="100">
                <a:solidFill>
                  <a:schemeClr val="tx1">
                    <a:lumMod val="50000"/>
                  </a:schemeClr>
                </a:solidFill>
                <a:latin typeface="Calibri"/>
                <a:ea typeface="Calibri" panose="020F0502020204030204" pitchFamily="34" charset="0"/>
                <a:cs typeface="Arial"/>
              </a:rPr>
              <a:t> </a:t>
            </a:r>
            <a:endParaRPr lang="en-GB" sz="1800" kern="100">
              <a:solidFill>
                <a:schemeClr val="tx1">
                  <a:lumMod val="50000"/>
                </a:schemeClr>
              </a:solidFill>
              <a:effectLst/>
              <a:latin typeface="Calibri"/>
              <a:ea typeface="Calibri" panose="020F0502020204030204" pitchFamily="34" charset="0"/>
              <a:cs typeface="Arial" panose="020B0604020202020204" pitchFamily="34" charset="0"/>
            </a:endParaRPr>
          </a:p>
          <a:p>
            <a:pPr algn="just"/>
            <a:r>
              <a:rPr lang="en-GB" sz="1800" kern="100">
                <a:solidFill>
                  <a:schemeClr val="tx1">
                    <a:lumMod val="50000"/>
                  </a:schemeClr>
                </a:solidFill>
                <a:effectLst/>
                <a:latin typeface="Calibri"/>
                <a:ea typeface="Calibri" panose="020F0502020204030204" pitchFamily="34" charset="0"/>
                <a:cs typeface="Arial"/>
              </a:rPr>
              <a:t>The </a:t>
            </a:r>
            <a:r>
              <a:rPr lang="en-GB" sz="1800" i="1" kern="100">
                <a:solidFill>
                  <a:schemeClr val="tx1">
                    <a:lumMod val="50000"/>
                  </a:schemeClr>
                </a:solidFill>
                <a:effectLst/>
                <a:latin typeface="Calibri"/>
                <a:ea typeface="Calibri" panose="020F0502020204030204" pitchFamily="34" charset="0"/>
                <a:cs typeface="Arial"/>
              </a:rPr>
              <a:t>value </a:t>
            </a:r>
            <a:r>
              <a:rPr lang="en-GB" sz="1800" kern="100">
                <a:solidFill>
                  <a:schemeClr val="tx1">
                    <a:lumMod val="50000"/>
                  </a:schemeClr>
                </a:solidFill>
                <a:effectLst/>
                <a:latin typeface="Calibri"/>
                <a:ea typeface="Calibri" panose="020F0502020204030204" pitchFamily="34" charset="0"/>
                <a:cs typeface="Arial"/>
              </a:rPr>
              <a:t>of trees is dependent on how much carbon they can sequestrate. By this, trees are observed through capitalist lenses within sociotechnical imaginaries of climate change. Rather than establishing a value (</a:t>
            </a:r>
            <a:r>
              <a:rPr lang="en-GB" sz="1800" i="1" kern="100" err="1">
                <a:solidFill>
                  <a:schemeClr val="tx1">
                    <a:lumMod val="50000"/>
                  </a:schemeClr>
                </a:solidFill>
                <a:effectLst/>
                <a:latin typeface="Calibri"/>
                <a:ea typeface="Calibri" panose="020F0502020204030204" pitchFamily="34" charset="0"/>
                <a:cs typeface="Arial"/>
              </a:rPr>
              <a:t>èvaluer</a:t>
            </a:r>
            <a:r>
              <a:rPr lang="en-GB" sz="1800" kern="100">
                <a:solidFill>
                  <a:schemeClr val="tx1">
                    <a:lumMod val="50000"/>
                  </a:schemeClr>
                </a:solidFill>
                <a:effectLst/>
                <a:latin typeface="Calibri"/>
                <a:ea typeface="Calibri" panose="020F0502020204030204" pitchFamily="34" charset="0"/>
                <a:cs typeface="Arial"/>
              </a:rPr>
              <a:t>), market values will reinforce existing categorisation processes defined by dominant epistemic communities. Hence, market-based valuations are not the only performative processes that should be evaluated, but the entire ensemble through which these are done.</a:t>
            </a:r>
          </a:p>
          <a:p>
            <a:pPr algn="just"/>
            <a:r>
              <a:rPr lang="en-GB" sz="1800" kern="100">
                <a:solidFill>
                  <a:schemeClr val="tx1">
                    <a:lumMod val="50000"/>
                  </a:schemeClr>
                </a:solidFill>
                <a:ea typeface="+mn-lt"/>
                <a:cs typeface="Calibri"/>
              </a:rPr>
              <a:t>Working with NC thus tends to </a:t>
            </a:r>
            <a:r>
              <a:rPr lang="en-GB" sz="1800" kern="100" err="1">
                <a:solidFill>
                  <a:schemeClr val="tx1">
                    <a:lumMod val="50000"/>
                  </a:schemeClr>
                </a:solidFill>
                <a:ea typeface="+mn-lt"/>
                <a:cs typeface="Calibri"/>
              </a:rPr>
              <a:t>assetisation</a:t>
            </a:r>
            <a:r>
              <a:rPr lang="en-GB" sz="1800" kern="100">
                <a:solidFill>
                  <a:schemeClr val="tx1">
                    <a:lumMod val="50000"/>
                  </a:schemeClr>
                </a:solidFill>
                <a:ea typeface="+mn-lt"/>
                <a:cs typeface="Calibri"/>
              </a:rPr>
              <a:t> (</a:t>
            </a:r>
            <a:r>
              <a:rPr lang="en-GB" sz="1800" kern="100" err="1">
                <a:solidFill>
                  <a:schemeClr val="tx1">
                    <a:lumMod val="50000"/>
                  </a:schemeClr>
                </a:solidFill>
                <a:ea typeface="+mn-lt"/>
                <a:cs typeface="Calibri"/>
              </a:rPr>
              <a:t>Levidow</a:t>
            </a:r>
            <a:r>
              <a:rPr lang="en-GB" sz="1800" kern="100">
                <a:solidFill>
                  <a:schemeClr val="tx1">
                    <a:lumMod val="50000"/>
                  </a:schemeClr>
                </a:solidFill>
                <a:ea typeface="+mn-lt"/>
                <a:cs typeface="Calibri"/>
              </a:rPr>
              <a:t> 2020).</a:t>
            </a:r>
            <a:endParaRPr lang="en-GB" sz="1800" kern="100">
              <a:solidFill>
                <a:schemeClr val="tx1">
                  <a:lumMod val="50000"/>
                </a:schemeClr>
              </a:solidFill>
              <a:ea typeface="+mn-lt"/>
              <a:cs typeface="Arial"/>
            </a:endParaRPr>
          </a:p>
        </p:txBody>
      </p:sp>
    </p:spTree>
    <p:extLst>
      <p:ext uri="{BB962C8B-B14F-4D97-AF65-F5344CB8AC3E}">
        <p14:creationId xmlns:p14="http://schemas.microsoft.com/office/powerpoint/2010/main" val="1405204072"/>
      </p:ext>
    </p:extLst>
  </p:cSld>
  <p:clrMapOvr>
    <a:masterClrMapping/>
  </p:clrMapOvr>
</p:sld>
</file>

<file path=ppt/theme/theme1.xml><?xml version="1.0" encoding="utf-8"?>
<a:theme xmlns:a="http://schemas.openxmlformats.org/drawingml/2006/main" name="Hutton PPT template 2017 widescreen">
  <a:themeElements>
    <a:clrScheme name="Custom 3">
      <a:dk1>
        <a:srgbClr val="555559"/>
      </a:dk1>
      <a:lt1>
        <a:sysClr val="window" lastClr="FFFFFF"/>
      </a:lt1>
      <a:dk2>
        <a:srgbClr val="555559"/>
      </a:dk2>
      <a:lt2>
        <a:srgbClr val="FFFFFF"/>
      </a:lt2>
      <a:accent1>
        <a:srgbClr val="799900"/>
      </a:accent1>
      <a:accent2>
        <a:srgbClr val="FF9E15"/>
      </a:accent2>
      <a:accent3>
        <a:srgbClr val="00748C"/>
      </a:accent3>
      <a:accent4>
        <a:srgbClr val="CF009E"/>
      </a:accent4>
      <a:accent5>
        <a:srgbClr val="853175"/>
      </a:accent5>
      <a:accent6>
        <a:srgbClr val="6AA2B8"/>
      </a:accent6>
      <a:hlink>
        <a:srgbClr val="FF9E15"/>
      </a:hlink>
      <a:folHlink>
        <a:srgbClr val="6AA2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slide New Appointment" id="{D4645AEE-8B97-8346-B360-C42F5881BE94}" vid="{54D5057B-DF43-714D-94F8-FA9952884D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dd4118c1-80c0-4fd0-a895-4f8cc7b15db9">
      <Terms xmlns="http://schemas.microsoft.com/office/infopath/2007/PartnerControls"/>
    </TaxKeywordTaxHTField>
    <TaxCatchAll xmlns="dd4118c1-80c0-4fd0-a895-4f8cc7b15db9"/>
    <PublishingExpirationDate xmlns="http://schemas.microsoft.com/sharepoint/v3" xsi:nil="true"/>
    <PublishingStartDate xmlns="http://schemas.microsoft.com/sharepoint/v3" xsi:nil="true"/>
    <_dlc_DocId xmlns="dd4118c1-80c0-4fd0-a895-4f8cc7b15db9">6X5HV3WVA3CC-138-231</_dlc_DocId>
    <_dlc_DocIdUrl xmlns="dd4118c1-80c0-4fd0-a895-4f8cc7b15db9">
      <Url>http://connect.hutton.ac.uk/Organisation/Comms/_layouts/15/DocIdRedir.aspx?ID=6X5HV3WVA3CC-138-231</Url>
      <Description>6X5HV3WVA3CC-138-231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362D038233C51469147F003D8E0F8C5" ma:contentTypeVersion="2" ma:contentTypeDescription="Create a new document." ma:contentTypeScope="" ma:versionID="460adbf0d06597c5193aeeffe506f3a5">
  <xsd:schema xmlns:xsd="http://www.w3.org/2001/XMLSchema" xmlns:xs="http://www.w3.org/2001/XMLSchema" xmlns:p="http://schemas.microsoft.com/office/2006/metadata/properties" xmlns:ns1="http://schemas.microsoft.com/sharepoint/v3" xmlns:ns2="dd4118c1-80c0-4fd0-a895-4f8cc7b15db9" targetNamespace="http://schemas.microsoft.com/office/2006/metadata/properties" ma:root="true" ma:fieldsID="7fdb9e80014ce22284f30f74730fcf76" ns1:_="" ns2:_="">
    <xsd:import namespace="http://schemas.microsoft.com/sharepoint/v3"/>
    <xsd:import namespace="dd4118c1-80c0-4fd0-a895-4f8cc7b15db9"/>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4118c1-80c0-4fd0-a895-4f8cc7b15db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0fbbd0a1-8703-46e1-8d9e-cad271c09ae8"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7a9d32c9-126f-4343-9ebe-808524d350ec}" ma:internalName="TaxCatchAll" ma:showField="CatchAllData" ma:web="dd4118c1-80c0-4fd0-a895-4f8cc7b15db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a9d32c9-126f-4343-9ebe-808524d350ec}" ma:internalName="TaxCatchAllLabel" ma:readOnly="true" ma:showField="CatchAllDataLabel" ma:web="dd4118c1-80c0-4fd0-a895-4f8cc7b15db9">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8C1CF-D63D-4FDD-81AC-CB9027E11D0C}">
  <ds:schemaRefs>
    <ds:schemaRef ds:uri="http://schemas.microsoft.com/sharepoint/events"/>
  </ds:schemaRefs>
</ds:datastoreItem>
</file>

<file path=customXml/itemProps2.xml><?xml version="1.0" encoding="utf-8"?>
<ds:datastoreItem xmlns:ds="http://schemas.openxmlformats.org/officeDocument/2006/customXml" ds:itemID="{5205E54A-0B45-4C38-9267-7F4D450B3FD7}">
  <ds:schemaRefs>
    <ds:schemaRef ds:uri="dd4118c1-80c0-4fd0-a895-4f8cc7b15db9"/>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D50051D-FD70-4335-ADDB-94FF092AF11F}">
  <ds:schemaRefs>
    <ds:schemaRef ds:uri="http://schemas.microsoft.com/sharepoint/v3/contenttype/forms"/>
  </ds:schemaRefs>
</ds:datastoreItem>
</file>

<file path=customXml/itemProps4.xml><?xml version="1.0" encoding="utf-8"?>
<ds:datastoreItem xmlns:ds="http://schemas.openxmlformats.org/officeDocument/2006/customXml" ds:itemID="{60798CB0-B448-43FE-B995-FC6D332F1986}">
  <ds:schemaRefs>
    <ds:schemaRef ds:uri="dd4118c1-80c0-4fd0-a895-4f8cc7b15d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Nordic STS Conference Presentation</Template>
  <Application>Microsoft Office PowerPoint</Application>
  <PresentationFormat>On-screen Show (16:9)</PresentationFormat>
  <Slides>13</Slides>
  <Notes>9</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Hutton PPT template 2017 widescreen</vt:lpstr>
      <vt:lpstr>Evidence – Based policymaking?  Understanding evidence engagement in the Scottish Government for Natural Capital Policy  Swiss Science, Technology and Society Conference 1st September 2023</vt:lpstr>
      <vt:lpstr>Introduction</vt:lpstr>
      <vt:lpstr>The environment as a diversity of concerns</vt:lpstr>
      <vt:lpstr>PowerPoint Presentation</vt:lpstr>
      <vt:lpstr>Ecosystem Services and Environmental Policy-making </vt:lpstr>
      <vt:lpstr>Natural Capital</vt:lpstr>
      <vt:lpstr>Key Characteristics of Natural Capital</vt:lpstr>
      <vt:lpstr>STS, Expertise and Governance through valuation</vt:lpstr>
      <vt:lpstr>Valuation and Natural Capital</vt:lpstr>
      <vt:lpstr>Natural Capital and the Assetisation of Nature</vt:lpstr>
      <vt:lpstr>How is/could NC be integrated in  policy-making</vt:lpstr>
      <vt:lpstr>Initial insights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 Based policymaking?  Understanding evidence engagement in the Scottish Government for Natural Capital Policy  Swiss Science, Technology and Society Conference 1st September 2023</dc:title>
  <dc:creator>Antonio Ballesteros</dc:creator>
  <cp:keywords/>
  <cp:revision>1</cp:revision>
  <dcterms:created xsi:type="dcterms:W3CDTF">2023-08-31T08:37:54Z</dcterms:created>
  <dcterms:modified xsi:type="dcterms:W3CDTF">2023-09-01T09:37:26Z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0x0101008362D038233C51469147F003D8E0F8C5</vt:lpwstr>
  </property>
  <property fmtid="{D5CDD505-2E9C-101B-9397-08002B2CF9AE}" pid="3" name="_dlc_DocIdItemGuid">
    <vt:lpwstr>ede11b2d-7f35-40f7-a4cd-a9bdf89b5600</vt:lpwstr>
  </property>
  <property fmtid="{D5CDD505-2E9C-101B-9397-08002B2CF9AE}" pid="4" name="TaxKeyword">
    <vt:lpwstr/>
  </property>
</Properties>
</file>